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handoutMasterIdLst>
    <p:handoutMasterId r:id="rId13"/>
  </p:handoutMasterIdLst>
  <p:sldIdLst>
    <p:sldId id="267" r:id="rId2"/>
    <p:sldId id="270" r:id="rId3"/>
    <p:sldId id="271" r:id="rId4"/>
    <p:sldId id="272" r:id="rId5"/>
    <p:sldId id="273" r:id="rId6"/>
    <p:sldId id="276" r:id="rId7"/>
    <p:sldId id="274" r:id="rId8"/>
    <p:sldId id="277" r:id="rId9"/>
    <p:sldId id="278" r:id="rId10"/>
    <p:sldId id="281" r:id="rId11"/>
  </p:sldIdLst>
  <p:sldSz cx="20104100" cy="11309350"/>
  <p:notesSz cx="20104100" cy="1130935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30" autoAdjust="0"/>
    <p:restoredTop sz="66262" autoAdjust="0"/>
  </p:normalViewPr>
  <p:slideViewPr>
    <p:cSldViewPr>
      <p:cViewPr varScale="1">
        <p:scale>
          <a:sx n="39" d="100"/>
          <a:sy n="39" d="100"/>
        </p:scale>
        <p:origin x="78" y="264"/>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9348"/>
    </p:cViewPr>
  </p:sorterViewPr>
  <p:notesViewPr>
    <p:cSldViewPr>
      <p:cViewPr varScale="1">
        <p:scale>
          <a:sx n="46" d="100"/>
          <a:sy n="46" d="100"/>
        </p:scale>
        <p:origin x="1146"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sz="quarter" idx="1"/>
          </p:nvPr>
        </p:nvSpPr>
        <p:spPr>
          <a:xfrm>
            <a:off x="11387138" y="0"/>
            <a:ext cx="8712200" cy="566738"/>
          </a:xfrm>
          <a:prstGeom prst="rect">
            <a:avLst/>
          </a:prstGeom>
        </p:spPr>
        <p:txBody>
          <a:bodyPr vert="horz" lIns="91440" tIns="45720" rIns="91440" bIns="45720" rtlCol="0"/>
          <a:lstStyle>
            <a:lvl1pPr algn="r">
              <a:defRPr sz="1200"/>
            </a:lvl1pPr>
          </a:lstStyle>
          <a:p>
            <a:fld id="{F79A7C5E-BC0C-4A3D-BABF-1496828F7BC3}" type="datetimeFigureOut">
              <a:rPr lang="es-CL" smtClean="0"/>
              <a:t>27-11-2024</a:t>
            </a:fld>
            <a:endParaRPr lang="es-CL"/>
          </a:p>
        </p:txBody>
      </p:sp>
      <p:sp>
        <p:nvSpPr>
          <p:cNvPr id="4" name="Marcador de pie de página 3"/>
          <p:cNvSpPr>
            <a:spLocks noGrp="1"/>
          </p:cNvSpPr>
          <p:nvPr>
            <p:ph type="ftr" sz="quarter" idx="2"/>
          </p:nvPr>
        </p:nvSpPr>
        <p:spPr>
          <a:xfrm>
            <a:off x="0" y="10742613"/>
            <a:ext cx="8712200" cy="566737"/>
          </a:xfrm>
          <a:prstGeom prst="rect">
            <a:avLst/>
          </a:prstGeom>
        </p:spPr>
        <p:txBody>
          <a:bodyPr vert="horz" lIns="91440" tIns="45720" rIns="91440" bIns="45720" rtlCol="0" anchor="b"/>
          <a:lstStyle>
            <a:lvl1pPr algn="l">
              <a:defRPr sz="1200"/>
            </a:lvl1pPr>
          </a:lstStyle>
          <a:p>
            <a:endParaRPr lang="es-CL"/>
          </a:p>
        </p:txBody>
      </p:sp>
      <p:sp>
        <p:nvSpPr>
          <p:cNvPr id="5" name="Marcador de número de diapositiva 4"/>
          <p:cNvSpPr>
            <a:spLocks noGrp="1"/>
          </p:cNvSpPr>
          <p:nvPr>
            <p:ph type="sldNum" sz="quarter" idx="3"/>
          </p:nvPr>
        </p:nvSpPr>
        <p:spPr>
          <a:xfrm>
            <a:off x="11387138" y="10742613"/>
            <a:ext cx="8712200" cy="566737"/>
          </a:xfrm>
          <a:prstGeom prst="rect">
            <a:avLst/>
          </a:prstGeom>
        </p:spPr>
        <p:txBody>
          <a:bodyPr vert="horz" lIns="91440" tIns="45720" rIns="91440" bIns="45720" rtlCol="0" anchor="b"/>
          <a:lstStyle>
            <a:lvl1pPr algn="r">
              <a:defRPr sz="1200"/>
            </a:lvl1pPr>
          </a:lstStyle>
          <a:p>
            <a:fld id="{2493FD37-037C-47E9-ACEC-53571BD4E90D}" type="slidenum">
              <a:rPr lang="es-CL" smtClean="0"/>
              <a:t>‹Nº›</a:t>
            </a:fld>
            <a:endParaRPr lang="es-CL"/>
          </a:p>
        </p:txBody>
      </p:sp>
    </p:spTree>
    <p:extLst>
      <p:ext uri="{BB962C8B-B14F-4D97-AF65-F5344CB8AC3E}">
        <p14:creationId xmlns:p14="http://schemas.microsoft.com/office/powerpoint/2010/main" val="61475924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png>
</file>

<file path=ppt/media/image4.png>
</file>

<file path=ppt/media/image5.jp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CB12D36F-03D0-4680-9952-1FDC952EDE95}" type="datetimeFigureOut">
              <a:rPr lang="es-CL" smtClean="0"/>
              <a:t>27-11-2024</a:t>
            </a:fld>
            <a:endParaRPr lang="es-CL"/>
          </a:p>
        </p:txBody>
      </p:sp>
      <p:sp>
        <p:nvSpPr>
          <p:cNvPr id="4" name="Marcador de imagen de diapositiva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4A530EA7-CC83-4CB4-BB7A-C5FA6EB2C653}" type="slidenum">
              <a:rPr lang="es-CL" smtClean="0"/>
              <a:t>‹Nº›</a:t>
            </a:fld>
            <a:endParaRPr lang="es-CL"/>
          </a:p>
        </p:txBody>
      </p:sp>
    </p:spTree>
    <p:extLst>
      <p:ext uri="{BB962C8B-B14F-4D97-AF65-F5344CB8AC3E}">
        <p14:creationId xmlns:p14="http://schemas.microsoft.com/office/powerpoint/2010/main" val="3617348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MENTOR ITPLUS LTDA., con sede en Santiago, Chile, ha sido un referente en innovación tecnológica desde su fundación en 2014. La empresa se especializa en ofrecer soluciones avanzadas en informática, desarrollo de software a medida, consultoría tecnológica y robustas infraestructuras digitales. Su misión es clara: potenciar la transformación digital de sus clientes mediante un enfoque innovador, respaldado por un equipo de expertos apasionados que combinan creatividad y conocimientos técnicos para garantizar resultados excepcionales.</a:t>
            </a:r>
          </a:p>
          <a:p>
            <a:r>
              <a:rPr lang="es-MX" dirty="0"/>
              <a:t>Con el compromiso de seguir liderando en el ámbito tecnológico, surge </a:t>
            </a:r>
            <a:r>
              <a:rPr lang="es-MX" dirty="0" err="1"/>
              <a:t>itplusnet</a:t>
            </a:r>
            <a:r>
              <a:rPr lang="es-MX" dirty="0"/>
              <a:t>-CRM, un proyecto diseñado para optimizar la gestión de relaciones con los clientes mediante la incorporación de tecnologías modernas y herramientas de inteligencia artificial. Este sistema permitirá a la empresa no solo consolidar sus procesos, sino también fortalecer su capacidad de respuesta y mejorar la experiencia del cliente.</a:t>
            </a:r>
          </a:p>
          <a:p>
            <a:r>
              <a:rPr lang="es-MX" dirty="0"/>
              <a:t>La ejecución de este proyecto se alinea con los objetivos estratégicos de MENTOR ITPLUS LTDA., enfocándose en la eficiencia operativa, la sostenibilidad y la innovación continua. Este CRM integral posicionará a la empresa como un referente en el uso de tecnologías de vanguardia, preparándola para seguir creciendo y destacándose en un mercado altamente competitivo.</a:t>
            </a:r>
          </a:p>
          <a:p>
            <a:r>
              <a:rPr lang="es-MX" dirty="0"/>
              <a:t>Este documento detalla los objetivos, alcance y beneficios esperados del proyecto, proporcionando una visión clara de cómo </a:t>
            </a:r>
            <a:r>
              <a:rPr lang="es-MX" dirty="0" err="1"/>
              <a:t>itplusnet</a:t>
            </a:r>
            <a:r>
              <a:rPr lang="es-MX" dirty="0"/>
              <a:t>-CRM contribuirá a mantener a MENTOR ITPLUS LTDA. a la vanguardia del sector tecnológico."</a:t>
            </a:r>
          </a:p>
          <a:p>
            <a:endParaRPr lang="es-ES" dirty="0"/>
          </a:p>
        </p:txBody>
      </p:sp>
      <p:sp>
        <p:nvSpPr>
          <p:cNvPr id="4" name="Marcador de número de diapositiva 3"/>
          <p:cNvSpPr>
            <a:spLocks noGrp="1"/>
          </p:cNvSpPr>
          <p:nvPr>
            <p:ph type="sldNum" sz="quarter" idx="5"/>
          </p:nvPr>
        </p:nvSpPr>
        <p:spPr/>
        <p:txBody>
          <a:bodyPr/>
          <a:lstStyle/>
          <a:p>
            <a:fld id="{4A530EA7-CC83-4CB4-BB7A-C5FA6EB2C653}" type="slidenum">
              <a:rPr lang="es-CL" smtClean="0"/>
              <a:t>2</a:t>
            </a:fld>
            <a:endParaRPr lang="es-CL"/>
          </a:p>
        </p:txBody>
      </p:sp>
    </p:spTree>
    <p:extLst>
      <p:ext uri="{BB962C8B-B14F-4D97-AF65-F5344CB8AC3E}">
        <p14:creationId xmlns:p14="http://schemas.microsoft.com/office/powerpoint/2010/main" val="223376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b="1" dirty="0"/>
              <a:t>Características principales de la problemática:</a:t>
            </a:r>
            <a:endParaRPr lang="es-MX" dirty="0"/>
          </a:p>
          <a:p>
            <a:pPr>
              <a:buFont typeface="+mj-lt"/>
              <a:buAutoNum type="arabicPeriod"/>
            </a:pPr>
            <a:r>
              <a:rPr lang="es-MX" b="1" dirty="0"/>
              <a:t>Falta de un sistema centralizado de gestión de soporte:</a:t>
            </a:r>
            <a:endParaRPr lang="es-MX" dirty="0"/>
          </a:p>
          <a:p>
            <a:pPr marL="742950" lvl="1" indent="-285750">
              <a:buFont typeface="+mj-lt"/>
              <a:buAutoNum type="arabicPeriod"/>
            </a:pPr>
            <a:r>
              <a:rPr lang="es-MX" dirty="0"/>
              <a:t>Actualmente, las solicitudes de soporte técnico se manejan a través de diversos canales como correos electrónicos y llamadas telefónicas.</a:t>
            </a:r>
          </a:p>
          <a:p>
            <a:pPr marL="742950" lvl="1" indent="-285750">
              <a:buFont typeface="+mj-lt"/>
              <a:buAutoNum type="arabicPeriod"/>
            </a:pPr>
            <a:r>
              <a:rPr lang="es-MX" dirty="0"/>
              <a:t>Esta fragmentación dificulta el seguimiento de las solicitudes, ocasionando pérdida de información clave.</a:t>
            </a:r>
          </a:p>
          <a:p>
            <a:pPr marL="742950" lvl="1" indent="-285750">
              <a:buFont typeface="+mj-lt"/>
              <a:buAutoNum type="arabicPeriod"/>
            </a:pPr>
            <a:r>
              <a:rPr lang="es-MX" dirty="0"/>
              <a:t>Las demoras resultantes en la resolución de incidencias han impactado negativamente en la percepción de calidad del servicio y en la satisfacción de los clientes.</a:t>
            </a:r>
          </a:p>
          <a:p>
            <a:pPr>
              <a:buFont typeface="+mj-lt"/>
              <a:buAutoNum type="arabicPeriod"/>
            </a:pPr>
            <a:r>
              <a:rPr lang="es-MX" b="1" dirty="0"/>
              <a:t>Ausencia de priorización y asignación eficiente de recursos:</a:t>
            </a:r>
            <a:endParaRPr lang="es-MX" dirty="0"/>
          </a:p>
          <a:p>
            <a:pPr marL="742950" lvl="1" indent="-285750">
              <a:buFont typeface="+mj-lt"/>
              <a:buAutoNum type="arabicPeriod"/>
            </a:pPr>
            <a:r>
              <a:rPr lang="es-MX" dirty="0"/>
              <a:t>Todas las solicitudes de soporte son tratadas de manera uniforme, sin una clasificación adecuada basada en su nivel de urgencia o complejidad.</a:t>
            </a:r>
          </a:p>
          <a:p>
            <a:pPr marL="742950" lvl="1" indent="-285750">
              <a:buFont typeface="+mj-lt"/>
              <a:buAutoNum type="arabicPeriod"/>
            </a:pPr>
            <a:r>
              <a:rPr lang="es-MX" dirty="0"/>
              <a:t>Esto provoca que los recursos disponibles, especialmente los técnicos, se asignen de forma ineficiente, ralentizando la atención a problemas críticos.</a:t>
            </a:r>
          </a:p>
          <a:p>
            <a:pPr>
              <a:buFont typeface="+mj-lt"/>
              <a:buAutoNum type="arabicPeriod"/>
            </a:pPr>
            <a:r>
              <a:rPr lang="es-MX" b="1" dirty="0"/>
              <a:t>Limitaciones en la comunicación con los clientes:</a:t>
            </a:r>
            <a:endParaRPr lang="es-MX" dirty="0"/>
          </a:p>
          <a:p>
            <a:pPr marL="742950" lvl="1" indent="-285750">
              <a:buFont typeface="+mj-lt"/>
              <a:buAutoNum type="arabicPeriod"/>
            </a:pPr>
            <a:r>
              <a:rPr lang="es-MX" dirty="0"/>
              <a:t>Los clientes no reciben actualizaciones automáticas sobre el estado de sus solicitudes, lo que los obliga a comunicarse repetidamente con la empresa.</a:t>
            </a:r>
          </a:p>
          <a:p>
            <a:pPr marL="742950" lvl="1" indent="-285750">
              <a:buFont typeface="+mj-lt"/>
              <a:buAutoNum type="arabicPeriod"/>
            </a:pPr>
            <a:r>
              <a:rPr lang="es-MX" dirty="0"/>
              <a:t>Esto genera frustración y desconfianza, además de sobrecargar al equipo de soporte con tareas manuales adicionales.</a:t>
            </a:r>
          </a:p>
          <a:p>
            <a:pPr marL="742950" lvl="1" indent="-285750">
              <a:buFont typeface="+mj-lt"/>
              <a:buAutoNum type="arabicPeriod"/>
            </a:pPr>
            <a:r>
              <a:rPr lang="es-MX" dirty="0"/>
              <a:t>Muchas solicitudes carecen de detalles suficientes desde el inicio, lo que complica su resolución y prolonga los tiempos de atención debido a rondas adicionales de consultas para obtener información completa.</a:t>
            </a:r>
          </a:p>
          <a:p>
            <a:pPr>
              <a:buFont typeface="+mj-lt"/>
              <a:buAutoNum type="arabicPeriod"/>
            </a:pPr>
            <a:r>
              <a:rPr lang="es-MX" b="1" dirty="0"/>
              <a:t>Riesgos de seguridad en el acceso a la información:</a:t>
            </a:r>
            <a:endParaRPr lang="es-MX" dirty="0"/>
          </a:p>
          <a:p>
            <a:pPr marL="742950" lvl="1" indent="-285750">
              <a:buFont typeface="+mj-lt"/>
              <a:buAutoNum type="arabicPeriod"/>
            </a:pPr>
            <a:r>
              <a:rPr lang="es-MX" dirty="0"/>
              <a:t>La empresa carece de un sistema robusto de autenticación y gestión de permisos que garantice la protección de datos sensibles.</a:t>
            </a:r>
          </a:p>
          <a:p>
            <a:pPr marL="742950" lvl="1" indent="-285750">
              <a:buFont typeface="+mj-lt"/>
              <a:buAutoNum type="arabicPeriod"/>
            </a:pPr>
            <a:r>
              <a:rPr lang="es-MX" dirty="0"/>
              <a:t>Esto incrementa el riesgo de accesos no autorizados, lo que podría comprometer la integridad de la información y la confianza de los clientes.</a:t>
            </a:r>
          </a:p>
          <a:p>
            <a:endParaRPr lang="es-ES" dirty="0"/>
          </a:p>
        </p:txBody>
      </p:sp>
      <p:sp>
        <p:nvSpPr>
          <p:cNvPr id="4" name="Marcador de número de diapositiva 3"/>
          <p:cNvSpPr>
            <a:spLocks noGrp="1"/>
          </p:cNvSpPr>
          <p:nvPr>
            <p:ph type="sldNum" sz="quarter" idx="5"/>
          </p:nvPr>
        </p:nvSpPr>
        <p:spPr/>
        <p:txBody>
          <a:bodyPr/>
          <a:lstStyle/>
          <a:p>
            <a:fld id="{4A530EA7-CC83-4CB4-BB7A-C5FA6EB2C653}" type="slidenum">
              <a:rPr lang="es-CL" smtClean="0"/>
              <a:t>3</a:t>
            </a:fld>
            <a:endParaRPr lang="es-CL"/>
          </a:p>
        </p:txBody>
      </p:sp>
    </p:spTree>
    <p:extLst>
      <p:ext uri="{BB962C8B-B14F-4D97-AF65-F5344CB8AC3E}">
        <p14:creationId xmlns:p14="http://schemas.microsoft.com/office/powerpoint/2010/main" val="12983475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Imagen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740" y="-789172"/>
            <a:ext cx="20129562" cy="12098522"/>
          </a:xfrm>
          <a:prstGeom prst="rect">
            <a:avLst/>
          </a:prstGeom>
        </p:spPr>
      </p:pic>
      <p:pic>
        <p:nvPicPr>
          <p:cNvPr id="20" name="Imagen 11"/>
          <p:cNvPicPr>
            <a:picLocks noChangeAspect="1"/>
          </p:cNvPicPr>
          <p:nvPr userDrawn="1"/>
        </p:nvPicPr>
        <p:blipFill>
          <a:blip r:embed="rId3">
            <a:extLst>
              <a:ext uri="{28A0092B-C50C-407E-A947-70E740481C1C}">
                <a14:useLocalDpi xmlns:a14="http://schemas.microsoft.com/office/drawing/2010/main" val="0"/>
              </a:ext>
            </a:extLst>
          </a:blip>
          <a:srcRect l="1961" t="38419" r="2316" b="365"/>
          <a:stretch>
            <a:fillRect/>
          </a:stretch>
        </p:blipFill>
        <p:spPr bwMode="auto">
          <a:xfrm>
            <a:off x="0" y="0"/>
            <a:ext cx="20104099" cy="11309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 name="object 11">
            <a:extLst>
              <a:ext uri="{FF2B5EF4-FFF2-40B4-BE49-F238E27FC236}">
                <a16:creationId xmlns:a16="http://schemas.microsoft.com/office/drawing/2014/main" id="{F166766B-EAA7-DD43-A756-F4605AA9A22B}"/>
              </a:ext>
            </a:extLst>
          </p:cNvPr>
          <p:cNvGrpSpPr/>
          <p:nvPr userDrawn="1"/>
        </p:nvGrpSpPr>
        <p:grpSpPr>
          <a:xfrm>
            <a:off x="8375650" y="10531475"/>
            <a:ext cx="3894979" cy="335915"/>
            <a:chOff x="8592670" y="10723202"/>
            <a:chExt cx="3894979" cy="335915"/>
          </a:xfrm>
        </p:grpSpPr>
        <p:sp>
          <p:nvSpPr>
            <p:cNvPr id="11" name="object 13">
              <a:extLst>
                <a:ext uri="{FF2B5EF4-FFF2-40B4-BE49-F238E27FC236}">
                  <a16:creationId xmlns:a16="http://schemas.microsoft.com/office/drawing/2014/main" id="{8372457F-8480-5A42-9339-5701E381A19E}"/>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2" name="object 14">
              <a:extLst>
                <a:ext uri="{FF2B5EF4-FFF2-40B4-BE49-F238E27FC236}">
                  <a16:creationId xmlns:a16="http://schemas.microsoft.com/office/drawing/2014/main" id="{594035F5-CD25-AD4C-AD04-CC0D37060337}"/>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3" name="object 15">
              <a:extLst>
                <a:ext uri="{FF2B5EF4-FFF2-40B4-BE49-F238E27FC236}">
                  <a16:creationId xmlns:a16="http://schemas.microsoft.com/office/drawing/2014/main" id="{F387536A-024F-824B-BD2E-CF6404A6B02F}"/>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4" name="object 16">
              <a:extLst>
                <a:ext uri="{FF2B5EF4-FFF2-40B4-BE49-F238E27FC236}">
                  <a16:creationId xmlns:a16="http://schemas.microsoft.com/office/drawing/2014/main" id="{7AF94EA7-F99B-B541-A7A5-AA92B6A03FCB}"/>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5" name="object 17">
              <a:extLst>
                <a:ext uri="{FF2B5EF4-FFF2-40B4-BE49-F238E27FC236}">
                  <a16:creationId xmlns:a16="http://schemas.microsoft.com/office/drawing/2014/main" id="{489F400A-C9E0-5F48-9300-F410CF81D755}"/>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16" name="object 18">
              <a:extLst>
                <a:ext uri="{FF2B5EF4-FFF2-40B4-BE49-F238E27FC236}">
                  <a16:creationId xmlns:a16="http://schemas.microsoft.com/office/drawing/2014/main" id="{AD94903A-7831-D04D-ABA1-93604CF406FB}"/>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17" name="object 19">
              <a:extLst>
                <a:ext uri="{FF2B5EF4-FFF2-40B4-BE49-F238E27FC236}">
                  <a16:creationId xmlns:a16="http://schemas.microsoft.com/office/drawing/2014/main" id="{7CD05F3A-E5BA-D742-8A2E-AD10596914C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18" name="object 20">
              <a:extLst>
                <a:ext uri="{FF2B5EF4-FFF2-40B4-BE49-F238E27FC236}">
                  <a16:creationId xmlns:a16="http://schemas.microsoft.com/office/drawing/2014/main" id="{47DC6E99-BAC6-934E-87F8-656482BB4E24}"/>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19" name="object 21">
              <a:extLst>
                <a:ext uri="{FF2B5EF4-FFF2-40B4-BE49-F238E27FC236}">
                  <a16:creationId xmlns:a16="http://schemas.microsoft.com/office/drawing/2014/main" id="{B9C09E91-A869-334B-8CD8-A499C62CB153}"/>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object 12">
            <a:extLst>
              <a:ext uri="{FF2B5EF4-FFF2-40B4-BE49-F238E27FC236}">
                <a16:creationId xmlns:a16="http://schemas.microsoft.com/office/drawing/2014/main" id="{A0B885A4-9375-EA40-9DB9-9EEF31B074A9}"/>
              </a:ext>
            </a:extLst>
          </p:cNvPr>
          <p:cNvSpPr/>
          <p:nvPr userDrawn="1"/>
        </p:nvSpPr>
        <p:spPr>
          <a:xfrm>
            <a:off x="5092767" y="8274010"/>
            <a:ext cx="10694670" cy="53340"/>
          </a:xfrm>
          <a:custGeom>
            <a:avLst/>
            <a:gdLst/>
            <a:ahLst/>
            <a:cxnLst/>
            <a:rect l="l" t="t" r="r" b="b"/>
            <a:pathLst>
              <a:path w="10694669" h="53340">
                <a:moveTo>
                  <a:pt x="10667601" y="0"/>
                </a:moveTo>
                <a:lnTo>
                  <a:pt x="26606" y="0"/>
                </a:lnTo>
                <a:lnTo>
                  <a:pt x="16264" y="2097"/>
                </a:lnTo>
                <a:lnTo>
                  <a:pt x="7806" y="7809"/>
                </a:lnTo>
                <a:lnTo>
                  <a:pt x="2095" y="16269"/>
                </a:lnTo>
                <a:lnTo>
                  <a:pt x="0" y="26606"/>
                </a:lnTo>
                <a:lnTo>
                  <a:pt x="2095" y="36942"/>
                </a:lnTo>
                <a:lnTo>
                  <a:pt x="7806" y="45397"/>
                </a:lnTo>
                <a:lnTo>
                  <a:pt x="16264" y="51106"/>
                </a:lnTo>
                <a:lnTo>
                  <a:pt x="26606" y="53202"/>
                </a:lnTo>
                <a:lnTo>
                  <a:pt x="10667601" y="53202"/>
                </a:lnTo>
                <a:lnTo>
                  <a:pt x="10677937" y="51106"/>
                </a:lnTo>
                <a:lnTo>
                  <a:pt x="10686393" y="45397"/>
                </a:lnTo>
                <a:lnTo>
                  <a:pt x="10692102" y="36942"/>
                </a:lnTo>
                <a:lnTo>
                  <a:pt x="10694197" y="26606"/>
                </a:lnTo>
                <a:lnTo>
                  <a:pt x="10692102" y="16269"/>
                </a:lnTo>
                <a:lnTo>
                  <a:pt x="10686393" y="7809"/>
                </a:lnTo>
                <a:lnTo>
                  <a:pt x="10677937" y="2097"/>
                </a:lnTo>
                <a:lnTo>
                  <a:pt x="10667601" y="0"/>
                </a:lnTo>
                <a:close/>
              </a:path>
            </a:pathLst>
          </a:custGeom>
          <a:solidFill>
            <a:srgbClr val="FFFFFF"/>
          </a:solidFill>
        </p:spPr>
        <p:txBody>
          <a:bodyPr wrap="square" lIns="0" tIns="0" rIns="0" bIns="0" rtlCol="0"/>
          <a:lstStyle/>
          <a:p>
            <a:endParaRPr dirty="0"/>
          </a:p>
        </p:txBody>
      </p:sp>
      <p:sp>
        <p:nvSpPr>
          <p:cNvPr id="25" name="object 6">
            <a:extLst>
              <a:ext uri="{FF2B5EF4-FFF2-40B4-BE49-F238E27FC236}">
                <a16:creationId xmlns:a16="http://schemas.microsoft.com/office/drawing/2014/main" id="{3DF417FE-825D-8D41-8EF5-B5AA503D5EA8}"/>
              </a:ext>
            </a:extLst>
          </p:cNvPr>
          <p:cNvSpPr/>
          <p:nvPr userDrawn="1"/>
        </p:nvSpPr>
        <p:spPr>
          <a:xfrm>
            <a:off x="5092767" y="7228339"/>
            <a:ext cx="10694670" cy="1045671"/>
          </a:xfrm>
          <a:custGeom>
            <a:avLst/>
            <a:gdLst/>
            <a:ahLst/>
            <a:cxnLst/>
            <a:rect l="l" t="t" r="r" b="b"/>
            <a:pathLst>
              <a:path w="10694669" h="1025525">
                <a:moveTo>
                  <a:pt x="10694197" y="0"/>
                </a:moveTo>
                <a:lnTo>
                  <a:pt x="0" y="0"/>
                </a:lnTo>
                <a:lnTo>
                  <a:pt x="0" y="1025330"/>
                </a:lnTo>
                <a:lnTo>
                  <a:pt x="10694197" y="1025330"/>
                </a:lnTo>
                <a:lnTo>
                  <a:pt x="10694197" y="0"/>
                </a:lnTo>
                <a:close/>
              </a:path>
            </a:pathLst>
          </a:custGeom>
          <a:solidFill>
            <a:srgbClr val="FEB620"/>
          </a:solidFill>
        </p:spPr>
        <p:txBody>
          <a:bodyPr wrap="square" lIns="0" tIns="0" rIns="0" bIns="0" rtlCol="0"/>
          <a:lstStyle/>
          <a:p>
            <a:endParaRPr dirty="0"/>
          </a:p>
        </p:txBody>
      </p:sp>
      <p:sp>
        <p:nvSpPr>
          <p:cNvPr id="30" name="Marcador de texto 8">
            <a:extLst>
              <a:ext uri="{FF2B5EF4-FFF2-40B4-BE49-F238E27FC236}">
                <a16:creationId xmlns:a16="http://schemas.microsoft.com/office/drawing/2014/main" id="{D8298CF0-1D54-6247-B7EE-D42E3B9F8B73}"/>
              </a:ext>
            </a:extLst>
          </p:cNvPr>
          <p:cNvSpPr>
            <a:spLocks noGrp="1"/>
          </p:cNvSpPr>
          <p:nvPr>
            <p:ph type="body" sz="quarter" idx="10" hasCustomPrompt="1"/>
          </p:nvPr>
        </p:nvSpPr>
        <p:spPr>
          <a:xfrm>
            <a:off x="5138402" y="7307097"/>
            <a:ext cx="10649035" cy="830997"/>
          </a:xfrm>
        </p:spPr>
        <p:txBody>
          <a:bodyPr/>
          <a:lstStyle>
            <a:lvl1pPr algn="ctr">
              <a:defRPr sz="5400" b="1">
                <a:latin typeface="Arial" panose="020B0604020202020204" pitchFamily="34" charset="0"/>
                <a:cs typeface="Arial" panose="020B0604020202020204" pitchFamily="34" charset="0"/>
              </a:defRPr>
            </a:lvl1pPr>
          </a:lstStyle>
          <a:p>
            <a:r>
              <a:rPr lang="es-ES" dirty="0"/>
              <a:t>SUBTITULO: LOREN IPSUM</a:t>
            </a:r>
            <a:endParaRPr lang="es-CL" dirty="0"/>
          </a:p>
        </p:txBody>
      </p:sp>
      <p:sp>
        <p:nvSpPr>
          <p:cNvPr id="35" name="Marcador de texto 34">
            <a:extLst>
              <a:ext uri="{FF2B5EF4-FFF2-40B4-BE49-F238E27FC236}">
                <a16:creationId xmlns:a16="http://schemas.microsoft.com/office/drawing/2014/main" id="{6A6FEFC9-11EC-B84F-A8C2-5DF3FAB58E53}"/>
              </a:ext>
            </a:extLst>
          </p:cNvPr>
          <p:cNvSpPr>
            <a:spLocks noGrp="1"/>
          </p:cNvSpPr>
          <p:nvPr>
            <p:ph type="body" sz="quarter" idx="11" hasCustomPrompt="1"/>
          </p:nvPr>
        </p:nvSpPr>
        <p:spPr>
          <a:xfrm>
            <a:off x="4718050" y="6152227"/>
            <a:ext cx="11429999" cy="923330"/>
          </a:xfrm>
        </p:spPr>
        <p:txBody>
          <a:bodyPr/>
          <a:lstStyle>
            <a:lvl1pPr algn="ctr">
              <a:defRPr sz="6000" b="1">
                <a:solidFill>
                  <a:schemeClr val="bg1"/>
                </a:solidFill>
                <a:latin typeface="Arial" panose="020B0604020202020204" pitchFamily="34" charset="0"/>
                <a:cs typeface="Arial" panose="020B0604020202020204" pitchFamily="34" charset="0"/>
              </a:defRPr>
            </a:lvl1pPr>
          </a:lstStyle>
          <a:p>
            <a:r>
              <a:rPr lang="es-ES" dirty="0"/>
              <a:t>TÍTULO: LOREM IPSUM</a:t>
            </a:r>
            <a:endParaRPr lang="es-CL" dirty="0"/>
          </a:p>
        </p:txBody>
      </p:sp>
      <p:sp>
        <p:nvSpPr>
          <p:cNvPr id="39" name="Marcador de texto 38">
            <a:extLst>
              <a:ext uri="{FF2B5EF4-FFF2-40B4-BE49-F238E27FC236}">
                <a16:creationId xmlns:a16="http://schemas.microsoft.com/office/drawing/2014/main" id="{C429B471-41F5-B54F-BE9E-5E63FBAF2965}"/>
              </a:ext>
            </a:extLst>
          </p:cNvPr>
          <p:cNvSpPr>
            <a:spLocks noGrp="1"/>
          </p:cNvSpPr>
          <p:nvPr>
            <p:ph type="body" sz="quarter" idx="12" hasCustomPrompt="1"/>
          </p:nvPr>
        </p:nvSpPr>
        <p:spPr>
          <a:xfrm>
            <a:off x="5092767" y="8483560"/>
            <a:ext cx="10694988" cy="492443"/>
          </a:xfrm>
        </p:spPr>
        <p:txBody>
          <a:bodyPr/>
          <a:lstStyle>
            <a:lvl1pPr algn="ctr">
              <a:defRPr sz="3200">
                <a:solidFill>
                  <a:schemeClr val="bg1"/>
                </a:solidFill>
                <a:latin typeface="Arial" panose="020B0604020202020204" pitchFamily="34" charset="0"/>
                <a:cs typeface="Arial" panose="020B0604020202020204" pitchFamily="34" charset="0"/>
              </a:defRPr>
            </a:lvl1pPr>
          </a:lstStyle>
          <a:p>
            <a:r>
              <a:rPr lang="es-CL" sz="3200" b="0" spc="10" dirty="0">
                <a:latin typeface="Arial"/>
                <a:cs typeface="Arial"/>
              </a:rPr>
              <a:t>Lorem ipsum </a:t>
            </a:r>
            <a:r>
              <a:rPr lang="es-CL" sz="3200" b="0" spc="5" dirty="0">
                <a:latin typeface="Arial"/>
                <a:cs typeface="Arial"/>
              </a:rPr>
              <a:t>dolor sit </a:t>
            </a:r>
            <a:r>
              <a:rPr lang="es-CL" sz="3200" b="0" spc="10" dirty="0">
                <a:latin typeface="Arial"/>
                <a:cs typeface="Arial"/>
              </a:rPr>
              <a:t>amet, consectetuer </a:t>
            </a:r>
            <a:r>
              <a:rPr lang="es-CL" sz="3200" b="0" spc="5" dirty="0">
                <a:latin typeface="Arial"/>
                <a:cs typeface="Arial"/>
              </a:rPr>
              <a:t>adipiscing </a:t>
            </a:r>
            <a:r>
              <a:rPr lang="es-CL" sz="3200" b="0" dirty="0">
                <a:latin typeface="Arial"/>
                <a:cs typeface="Arial"/>
              </a:rPr>
              <a:t>elit</a:t>
            </a:r>
            <a:endParaRPr lang="es-CL" dirty="0"/>
          </a:p>
        </p:txBody>
      </p:sp>
      <p:pic>
        <p:nvPicPr>
          <p:cNvPr id="21" name="Imagen 20">
            <a:extLst>
              <a:ext uri="{FF2B5EF4-FFF2-40B4-BE49-F238E27FC236}">
                <a16:creationId xmlns:a16="http://schemas.microsoft.com/office/drawing/2014/main" id="{E0A93150-CAB0-354D-A524-392A3883CF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519377" y="8918485"/>
            <a:ext cx="5904958" cy="146059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31" name="object 9">
            <a:extLst>
              <a:ext uri="{FF2B5EF4-FFF2-40B4-BE49-F238E27FC236}">
                <a16:creationId xmlns:a16="http://schemas.microsoft.com/office/drawing/2014/main" id="{D74EE1F9-2998-754F-AE8B-CC1AA4E2EE8A}"/>
              </a:ext>
            </a:extLst>
          </p:cNvPr>
          <p:cNvSpPr/>
          <p:nvPr userDrawn="1"/>
        </p:nvSpPr>
        <p:spPr>
          <a:xfrm>
            <a:off x="14603006" y="1768475"/>
            <a:ext cx="3392804" cy="7564755"/>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chemeClr val="tx1"/>
          </a:solidFill>
        </p:spPr>
        <p:txBody>
          <a:bodyPr wrap="square" lIns="0" tIns="0" rIns="0" bIns="0" rtlCol="0"/>
          <a:lstStyle/>
          <a:p>
            <a:endParaRPr dirty="0"/>
          </a:p>
        </p:txBody>
      </p:sp>
      <p:sp>
        <p:nvSpPr>
          <p:cNvPr id="10" name="object 9">
            <a:extLst>
              <a:ext uri="{FF2B5EF4-FFF2-40B4-BE49-F238E27FC236}">
                <a16:creationId xmlns:a16="http://schemas.microsoft.com/office/drawing/2014/main" id="{8E5F013E-4F47-B444-9D43-991915429027}"/>
              </a:ext>
            </a:extLst>
          </p:cNvPr>
          <p:cNvSpPr/>
          <p:nvPr userDrawn="1"/>
        </p:nvSpPr>
        <p:spPr>
          <a:xfrm>
            <a:off x="10415337" y="1768476"/>
            <a:ext cx="3392804" cy="7616568"/>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rgbClr val="FEB620"/>
          </a:solidFill>
        </p:spPr>
        <p:txBody>
          <a:bodyPr wrap="square" lIns="0" tIns="0" rIns="0" bIns="0" rtlCol="0"/>
          <a:lstStyle/>
          <a:p>
            <a:endParaRPr dirty="0"/>
          </a:p>
        </p:txBody>
      </p:sp>
      <p:sp>
        <p:nvSpPr>
          <p:cNvPr id="30" name="object 9">
            <a:extLst>
              <a:ext uri="{FF2B5EF4-FFF2-40B4-BE49-F238E27FC236}">
                <a16:creationId xmlns:a16="http://schemas.microsoft.com/office/drawing/2014/main" id="{3584D8FB-5C66-5246-B53F-AFBF8195582B}"/>
              </a:ext>
            </a:extLst>
          </p:cNvPr>
          <p:cNvSpPr/>
          <p:nvPr userDrawn="1"/>
        </p:nvSpPr>
        <p:spPr>
          <a:xfrm>
            <a:off x="6347214" y="1813303"/>
            <a:ext cx="3392804" cy="7564755"/>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chemeClr val="tx1"/>
          </a:solidFill>
        </p:spPr>
        <p:txBody>
          <a:bodyPr wrap="square" lIns="0" tIns="0" rIns="0" bIns="0" rtlCol="0"/>
          <a:lstStyle/>
          <a:p>
            <a:endParaRPr/>
          </a:p>
        </p:txBody>
      </p:sp>
      <p:sp>
        <p:nvSpPr>
          <p:cNvPr id="29" name="object 9">
            <a:extLst>
              <a:ext uri="{FF2B5EF4-FFF2-40B4-BE49-F238E27FC236}">
                <a16:creationId xmlns:a16="http://schemas.microsoft.com/office/drawing/2014/main" id="{55C4F869-B90C-0B40-A9F9-ADC2D812A79E}"/>
              </a:ext>
            </a:extLst>
          </p:cNvPr>
          <p:cNvSpPr/>
          <p:nvPr userDrawn="1"/>
        </p:nvSpPr>
        <p:spPr>
          <a:xfrm>
            <a:off x="2235659" y="1820288"/>
            <a:ext cx="3392804" cy="7564755"/>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chemeClr val="tx1"/>
          </a:solidFill>
        </p:spPr>
        <p:txBody>
          <a:bodyPr wrap="square" lIns="0" tIns="0" rIns="0" bIns="0" rtlCol="0"/>
          <a:lstStyle/>
          <a:p>
            <a:endParaRPr/>
          </a:p>
        </p:txBody>
      </p:sp>
      <p:sp>
        <p:nvSpPr>
          <p:cNvPr id="9" name="Marcador de texto 8">
            <a:extLst>
              <a:ext uri="{FF2B5EF4-FFF2-40B4-BE49-F238E27FC236}">
                <a16:creationId xmlns:a16="http://schemas.microsoft.com/office/drawing/2014/main" id="{B9F40AF0-87DA-0A48-B6E9-4219F4180CF3}"/>
              </a:ext>
            </a:extLst>
          </p:cNvPr>
          <p:cNvSpPr>
            <a:spLocks noGrp="1"/>
          </p:cNvSpPr>
          <p:nvPr>
            <p:ph type="body" sz="quarter" idx="10" hasCustomPrompt="1"/>
          </p:nvPr>
        </p:nvSpPr>
        <p:spPr>
          <a:xfrm>
            <a:off x="2432050" y="4968875"/>
            <a:ext cx="3005299" cy="553998"/>
          </a:xfrm>
        </p:spPr>
        <p:txBody>
          <a:bodyPr/>
          <a:lstStyle>
            <a:lvl1pPr algn="ctr">
              <a:defRPr sz="3600" b="1">
                <a:solidFill>
                  <a:schemeClr val="bg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32" name="Marcador de texto 8">
            <a:extLst>
              <a:ext uri="{FF2B5EF4-FFF2-40B4-BE49-F238E27FC236}">
                <a16:creationId xmlns:a16="http://schemas.microsoft.com/office/drawing/2014/main" id="{D90E074A-B7DF-8245-A38A-3D05E057F62E}"/>
              </a:ext>
            </a:extLst>
          </p:cNvPr>
          <p:cNvSpPr>
            <a:spLocks noGrp="1"/>
          </p:cNvSpPr>
          <p:nvPr>
            <p:ph type="body" sz="quarter" idx="11" hasCustomPrompt="1"/>
          </p:nvPr>
        </p:nvSpPr>
        <p:spPr>
          <a:xfrm>
            <a:off x="2432050" y="2200396"/>
            <a:ext cx="2955170" cy="2308324"/>
          </a:xfrm>
        </p:spPr>
        <p:txBody>
          <a:bodyPr/>
          <a:lstStyle>
            <a:lvl1pPr algn="ctr">
              <a:defRPr sz="15000" b="1">
                <a:solidFill>
                  <a:schemeClr val="bg1"/>
                </a:solidFill>
                <a:latin typeface="Arial" panose="020B0604020202020204" pitchFamily="34" charset="0"/>
                <a:cs typeface="Arial" panose="020B0604020202020204" pitchFamily="34" charset="0"/>
              </a:defRPr>
            </a:lvl1pPr>
          </a:lstStyle>
          <a:p>
            <a:r>
              <a:rPr lang="es-ES" dirty="0"/>
              <a:t>01</a:t>
            </a:r>
            <a:endParaRPr lang="es-CL" dirty="0"/>
          </a:p>
        </p:txBody>
      </p:sp>
      <p:sp>
        <p:nvSpPr>
          <p:cNvPr id="34" name="Marcador de texto 33">
            <a:extLst>
              <a:ext uri="{FF2B5EF4-FFF2-40B4-BE49-F238E27FC236}">
                <a16:creationId xmlns:a16="http://schemas.microsoft.com/office/drawing/2014/main" id="{13C7172E-9E76-0741-9F46-1D2D52BD4AC6}"/>
              </a:ext>
            </a:extLst>
          </p:cNvPr>
          <p:cNvSpPr>
            <a:spLocks noGrp="1"/>
          </p:cNvSpPr>
          <p:nvPr>
            <p:ph type="body" sz="quarter" idx="12" hasCustomPrompt="1"/>
          </p:nvPr>
        </p:nvSpPr>
        <p:spPr>
          <a:xfrm>
            <a:off x="2520907" y="5908547"/>
            <a:ext cx="2916442" cy="553998"/>
          </a:xfrm>
        </p:spPr>
        <p:txBody>
          <a:bodyPr/>
          <a:lstStyle>
            <a:lvl1pPr algn="ctr">
              <a:defRPr>
                <a:solidFill>
                  <a:schemeClr val="bg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35" name="Marcador de texto 8">
            <a:extLst>
              <a:ext uri="{FF2B5EF4-FFF2-40B4-BE49-F238E27FC236}">
                <a16:creationId xmlns:a16="http://schemas.microsoft.com/office/drawing/2014/main" id="{FCB94CB1-4B2F-854C-BFCE-F2F8A555D8FF}"/>
              </a:ext>
            </a:extLst>
          </p:cNvPr>
          <p:cNvSpPr>
            <a:spLocks noGrp="1"/>
          </p:cNvSpPr>
          <p:nvPr>
            <p:ph type="body" sz="quarter" idx="13" hasCustomPrompt="1"/>
          </p:nvPr>
        </p:nvSpPr>
        <p:spPr>
          <a:xfrm>
            <a:off x="6569873" y="4968875"/>
            <a:ext cx="3005299" cy="553998"/>
          </a:xfrm>
        </p:spPr>
        <p:txBody>
          <a:bodyPr/>
          <a:lstStyle>
            <a:lvl1pPr algn="ctr">
              <a:defRPr sz="3600" b="1">
                <a:solidFill>
                  <a:schemeClr val="bg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36" name="Marcador de texto 8">
            <a:extLst>
              <a:ext uri="{FF2B5EF4-FFF2-40B4-BE49-F238E27FC236}">
                <a16:creationId xmlns:a16="http://schemas.microsoft.com/office/drawing/2014/main" id="{230B54DA-B6A0-F547-8BE5-D93D21AF07E9}"/>
              </a:ext>
            </a:extLst>
          </p:cNvPr>
          <p:cNvSpPr>
            <a:spLocks noGrp="1"/>
          </p:cNvSpPr>
          <p:nvPr>
            <p:ph type="body" sz="quarter" idx="14" hasCustomPrompt="1"/>
          </p:nvPr>
        </p:nvSpPr>
        <p:spPr>
          <a:xfrm>
            <a:off x="6569873" y="2200396"/>
            <a:ext cx="2955170" cy="2308324"/>
          </a:xfrm>
        </p:spPr>
        <p:txBody>
          <a:bodyPr/>
          <a:lstStyle>
            <a:lvl1pPr algn="ctr">
              <a:defRPr sz="15000" b="1">
                <a:solidFill>
                  <a:schemeClr val="bg1"/>
                </a:solidFill>
                <a:latin typeface="Arial" panose="020B0604020202020204" pitchFamily="34" charset="0"/>
                <a:cs typeface="Arial" panose="020B0604020202020204" pitchFamily="34" charset="0"/>
              </a:defRPr>
            </a:lvl1pPr>
          </a:lstStyle>
          <a:p>
            <a:r>
              <a:rPr lang="es-ES" dirty="0"/>
              <a:t>02</a:t>
            </a:r>
            <a:endParaRPr lang="es-CL" dirty="0"/>
          </a:p>
        </p:txBody>
      </p:sp>
      <p:sp>
        <p:nvSpPr>
          <p:cNvPr id="37" name="Marcador de texto 33">
            <a:extLst>
              <a:ext uri="{FF2B5EF4-FFF2-40B4-BE49-F238E27FC236}">
                <a16:creationId xmlns:a16="http://schemas.microsoft.com/office/drawing/2014/main" id="{049144DE-9B32-BF42-AC58-CA84B84FCC1D}"/>
              </a:ext>
            </a:extLst>
          </p:cNvPr>
          <p:cNvSpPr>
            <a:spLocks noGrp="1"/>
          </p:cNvSpPr>
          <p:nvPr>
            <p:ph type="body" sz="quarter" idx="15" hasCustomPrompt="1"/>
          </p:nvPr>
        </p:nvSpPr>
        <p:spPr>
          <a:xfrm>
            <a:off x="6658730" y="5908547"/>
            <a:ext cx="2916442" cy="553998"/>
          </a:xfrm>
        </p:spPr>
        <p:txBody>
          <a:bodyPr/>
          <a:lstStyle>
            <a:lvl1pPr algn="ctr">
              <a:defRPr>
                <a:solidFill>
                  <a:schemeClr val="bg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38" name="Marcador de texto 8">
            <a:extLst>
              <a:ext uri="{FF2B5EF4-FFF2-40B4-BE49-F238E27FC236}">
                <a16:creationId xmlns:a16="http://schemas.microsoft.com/office/drawing/2014/main" id="{3AD26DB2-ADE0-4647-9024-836E85450201}"/>
              </a:ext>
            </a:extLst>
          </p:cNvPr>
          <p:cNvSpPr>
            <a:spLocks noGrp="1"/>
          </p:cNvSpPr>
          <p:nvPr>
            <p:ph type="body" sz="quarter" idx="16" hasCustomPrompt="1"/>
          </p:nvPr>
        </p:nvSpPr>
        <p:spPr>
          <a:xfrm>
            <a:off x="10642730" y="4968875"/>
            <a:ext cx="3005299" cy="553998"/>
          </a:xfrm>
        </p:spPr>
        <p:txBody>
          <a:bodyPr/>
          <a:lstStyle>
            <a:lvl1pPr algn="ctr">
              <a:defRPr sz="3600" b="1">
                <a:solidFill>
                  <a:schemeClr val="tx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39" name="Marcador de texto 8">
            <a:extLst>
              <a:ext uri="{FF2B5EF4-FFF2-40B4-BE49-F238E27FC236}">
                <a16:creationId xmlns:a16="http://schemas.microsoft.com/office/drawing/2014/main" id="{B4CCB6D0-24E1-6C4B-B00D-A59898F66512}"/>
              </a:ext>
            </a:extLst>
          </p:cNvPr>
          <p:cNvSpPr>
            <a:spLocks noGrp="1"/>
          </p:cNvSpPr>
          <p:nvPr>
            <p:ph type="body" sz="quarter" idx="17" hasCustomPrompt="1"/>
          </p:nvPr>
        </p:nvSpPr>
        <p:spPr>
          <a:xfrm>
            <a:off x="10642730" y="2200396"/>
            <a:ext cx="2955170" cy="2308324"/>
          </a:xfrm>
        </p:spPr>
        <p:txBody>
          <a:bodyPr/>
          <a:lstStyle>
            <a:lvl1pPr algn="ctr">
              <a:defRPr sz="15000" b="1">
                <a:solidFill>
                  <a:schemeClr val="tx1"/>
                </a:solidFill>
                <a:latin typeface="Arial" panose="020B0604020202020204" pitchFamily="34" charset="0"/>
                <a:cs typeface="Arial" panose="020B0604020202020204" pitchFamily="34" charset="0"/>
              </a:defRPr>
            </a:lvl1pPr>
          </a:lstStyle>
          <a:p>
            <a:r>
              <a:rPr lang="es-ES" dirty="0"/>
              <a:t>03</a:t>
            </a:r>
            <a:endParaRPr lang="es-CL" dirty="0"/>
          </a:p>
        </p:txBody>
      </p:sp>
      <p:sp>
        <p:nvSpPr>
          <p:cNvPr id="40" name="Marcador de texto 33">
            <a:extLst>
              <a:ext uri="{FF2B5EF4-FFF2-40B4-BE49-F238E27FC236}">
                <a16:creationId xmlns:a16="http://schemas.microsoft.com/office/drawing/2014/main" id="{E791DE5B-F3FB-2249-88C9-850052F11B11}"/>
              </a:ext>
            </a:extLst>
          </p:cNvPr>
          <p:cNvSpPr>
            <a:spLocks noGrp="1"/>
          </p:cNvSpPr>
          <p:nvPr>
            <p:ph type="body" sz="quarter" idx="18" hasCustomPrompt="1"/>
          </p:nvPr>
        </p:nvSpPr>
        <p:spPr>
          <a:xfrm>
            <a:off x="10731587" y="5908547"/>
            <a:ext cx="2916442" cy="553998"/>
          </a:xfrm>
        </p:spPr>
        <p:txBody>
          <a:bodyPr/>
          <a:lstStyle>
            <a:lvl1pPr algn="ctr">
              <a:defRPr>
                <a:solidFill>
                  <a:schemeClr val="tx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41" name="Marcador de texto 8">
            <a:extLst>
              <a:ext uri="{FF2B5EF4-FFF2-40B4-BE49-F238E27FC236}">
                <a16:creationId xmlns:a16="http://schemas.microsoft.com/office/drawing/2014/main" id="{BFEC8CF8-CD6A-2D46-9209-80CB6E375741}"/>
              </a:ext>
            </a:extLst>
          </p:cNvPr>
          <p:cNvSpPr>
            <a:spLocks noGrp="1"/>
          </p:cNvSpPr>
          <p:nvPr>
            <p:ph type="body" sz="quarter" idx="19" hasCustomPrompt="1"/>
          </p:nvPr>
        </p:nvSpPr>
        <p:spPr>
          <a:xfrm>
            <a:off x="14844104" y="4968875"/>
            <a:ext cx="3005299" cy="553998"/>
          </a:xfrm>
        </p:spPr>
        <p:txBody>
          <a:bodyPr/>
          <a:lstStyle>
            <a:lvl1pPr algn="ctr">
              <a:defRPr sz="3600" b="1">
                <a:solidFill>
                  <a:schemeClr val="bg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42" name="Marcador de texto 8">
            <a:extLst>
              <a:ext uri="{FF2B5EF4-FFF2-40B4-BE49-F238E27FC236}">
                <a16:creationId xmlns:a16="http://schemas.microsoft.com/office/drawing/2014/main" id="{2B4261FE-A1D1-4B4F-95F4-6ED010B1120F}"/>
              </a:ext>
            </a:extLst>
          </p:cNvPr>
          <p:cNvSpPr>
            <a:spLocks noGrp="1"/>
          </p:cNvSpPr>
          <p:nvPr>
            <p:ph type="body" sz="quarter" idx="20" hasCustomPrompt="1"/>
          </p:nvPr>
        </p:nvSpPr>
        <p:spPr>
          <a:xfrm>
            <a:off x="14844104" y="2200396"/>
            <a:ext cx="2955170" cy="2308324"/>
          </a:xfrm>
        </p:spPr>
        <p:txBody>
          <a:bodyPr/>
          <a:lstStyle>
            <a:lvl1pPr algn="ctr">
              <a:defRPr sz="15000" b="1">
                <a:solidFill>
                  <a:schemeClr val="bg1"/>
                </a:solidFill>
                <a:latin typeface="Arial" panose="020B0604020202020204" pitchFamily="34" charset="0"/>
                <a:cs typeface="Arial" panose="020B0604020202020204" pitchFamily="34" charset="0"/>
              </a:defRPr>
            </a:lvl1pPr>
          </a:lstStyle>
          <a:p>
            <a:r>
              <a:rPr lang="es-ES" dirty="0"/>
              <a:t>04</a:t>
            </a:r>
            <a:endParaRPr lang="es-CL" dirty="0"/>
          </a:p>
        </p:txBody>
      </p:sp>
      <p:sp>
        <p:nvSpPr>
          <p:cNvPr id="43" name="Marcador de texto 33">
            <a:extLst>
              <a:ext uri="{FF2B5EF4-FFF2-40B4-BE49-F238E27FC236}">
                <a16:creationId xmlns:a16="http://schemas.microsoft.com/office/drawing/2014/main" id="{675B8AD7-87CC-C84B-AFAA-1219F5560E53}"/>
              </a:ext>
            </a:extLst>
          </p:cNvPr>
          <p:cNvSpPr>
            <a:spLocks noGrp="1"/>
          </p:cNvSpPr>
          <p:nvPr>
            <p:ph type="body" sz="quarter" idx="21" hasCustomPrompt="1"/>
          </p:nvPr>
        </p:nvSpPr>
        <p:spPr>
          <a:xfrm>
            <a:off x="14932961" y="5908547"/>
            <a:ext cx="2916442" cy="553998"/>
          </a:xfrm>
        </p:spPr>
        <p:txBody>
          <a:bodyPr/>
          <a:lstStyle>
            <a:lvl1pPr algn="ctr">
              <a:defRPr>
                <a:solidFill>
                  <a:schemeClr val="bg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44" name="object 13">
            <a:extLst>
              <a:ext uri="{FF2B5EF4-FFF2-40B4-BE49-F238E27FC236}">
                <a16:creationId xmlns:a16="http://schemas.microsoft.com/office/drawing/2014/main" id="{9B5E9D9A-47C1-1E44-B23B-6F1ADDE4D8E6}"/>
              </a:ext>
            </a:extLst>
          </p:cNvPr>
          <p:cNvSpPr/>
          <p:nvPr userDrawn="1"/>
        </p:nvSpPr>
        <p:spPr>
          <a:xfrm>
            <a:off x="3579241" y="573087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rgbClr val="FEB620"/>
          </a:solidFill>
        </p:spPr>
        <p:txBody>
          <a:bodyPr wrap="square" lIns="0" tIns="0" rIns="0" bIns="0" rtlCol="0"/>
          <a:lstStyle/>
          <a:p>
            <a:endParaRPr/>
          </a:p>
        </p:txBody>
      </p:sp>
      <p:sp>
        <p:nvSpPr>
          <p:cNvPr id="45" name="object 13">
            <a:extLst>
              <a:ext uri="{FF2B5EF4-FFF2-40B4-BE49-F238E27FC236}">
                <a16:creationId xmlns:a16="http://schemas.microsoft.com/office/drawing/2014/main" id="{1ABCC154-C69E-B546-A2BD-4C9F96651155}"/>
              </a:ext>
            </a:extLst>
          </p:cNvPr>
          <p:cNvSpPr/>
          <p:nvPr userDrawn="1"/>
        </p:nvSpPr>
        <p:spPr>
          <a:xfrm>
            <a:off x="7667696" y="573087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rgbClr val="FEB620"/>
          </a:solidFill>
        </p:spPr>
        <p:txBody>
          <a:bodyPr wrap="square" lIns="0" tIns="0" rIns="0" bIns="0" rtlCol="0"/>
          <a:lstStyle/>
          <a:p>
            <a:endParaRPr/>
          </a:p>
        </p:txBody>
      </p:sp>
      <p:sp>
        <p:nvSpPr>
          <p:cNvPr id="46" name="object 13">
            <a:extLst>
              <a:ext uri="{FF2B5EF4-FFF2-40B4-BE49-F238E27FC236}">
                <a16:creationId xmlns:a16="http://schemas.microsoft.com/office/drawing/2014/main" id="{982DA456-C055-9C46-9D2A-E2B01BD77B0E}"/>
              </a:ext>
            </a:extLst>
          </p:cNvPr>
          <p:cNvSpPr/>
          <p:nvPr userDrawn="1"/>
        </p:nvSpPr>
        <p:spPr>
          <a:xfrm>
            <a:off x="15995650" y="573087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rgbClr val="FEB620"/>
          </a:solidFill>
        </p:spPr>
        <p:txBody>
          <a:bodyPr wrap="square" lIns="0" tIns="0" rIns="0" bIns="0" rtlCol="0"/>
          <a:lstStyle/>
          <a:p>
            <a:endParaRPr/>
          </a:p>
        </p:txBody>
      </p:sp>
      <p:sp>
        <p:nvSpPr>
          <p:cNvPr id="47" name="object 13">
            <a:extLst>
              <a:ext uri="{FF2B5EF4-FFF2-40B4-BE49-F238E27FC236}">
                <a16:creationId xmlns:a16="http://schemas.microsoft.com/office/drawing/2014/main" id="{6BD4CEE4-F664-604F-98CF-699643BD4FFF}"/>
              </a:ext>
            </a:extLst>
          </p:cNvPr>
          <p:cNvSpPr/>
          <p:nvPr userDrawn="1"/>
        </p:nvSpPr>
        <p:spPr>
          <a:xfrm>
            <a:off x="11728450" y="571988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chemeClr val="tx1"/>
          </a:solidFill>
        </p:spPr>
        <p:txBody>
          <a:bodyPr wrap="square" lIns="0" tIns="0" rIns="0" bIns="0" rtlCol="0"/>
          <a:lstStyle/>
          <a:p>
            <a:endParaRPr/>
          </a:p>
        </p:txBody>
      </p:sp>
      <p:grpSp>
        <p:nvGrpSpPr>
          <p:cNvPr id="48" name="Grupo 47"/>
          <p:cNvGrpSpPr/>
          <p:nvPr userDrawn="1"/>
        </p:nvGrpSpPr>
        <p:grpSpPr>
          <a:xfrm>
            <a:off x="11728450" y="10226675"/>
            <a:ext cx="7874883" cy="697591"/>
            <a:chOff x="6622225" y="6259219"/>
            <a:chExt cx="5372103" cy="475884"/>
          </a:xfrm>
        </p:grpSpPr>
        <p:grpSp>
          <p:nvGrpSpPr>
            <p:cNvPr id="4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5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5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5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5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5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5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5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5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5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50" name="Imagen 4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extLst>
      <p:ext uri="{BB962C8B-B14F-4D97-AF65-F5344CB8AC3E}">
        <p14:creationId xmlns:p14="http://schemas.microsoft.com/office/powerpoint/2010/main" val="1921211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4" name="Rectángulo 23">
            <a:extLst>
              <a:ext uri="{FF2B5EF4-FFF2-40B4-BE49-F238E27FC236}">
                <a16:creationId xmlns:a16="http://schemas.microsoft.com/office/drawing/2014/main" id="{FCB2BB87-1180-B948-BFF6-BA2021FCDDF5}"/>
              </a:ext>
            </a:extLst>
          </p:cNvPr>
          <p:cNvSpPr/>
          <p:nvPr userDrawn="1"/>
        </p:nvSpPr>
        <p:spPr>
          <a:xfrm>
            <a:off x="1" y="828729"/>
            <a:ext cx="4946650" cy="11683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6" name="object 3">
            <a:extLst>
              <a:ext uri="{FF2B5EF4-FFF2-40B4-BE49-F238E27FC236}">
                <a16:creationId xmlns:a16="http://schemas.microsoft.com/office/drawing/2014/main" id="{AFA70B44-092B-8649-B979-B37425589BB9}"/>
              </a:ext>
            </a:extLst>
          </p:cNvPr>
          <p:cNvSpPr/>
          <p:nvPr userDrawn="1"/>
        </p:nvSpPr>
        <p:spPr>
          <a:xfrm>
            <a:off x="4998572" y="828729"/>
            <a:ext cx="152400" cy="1168346"/>
          </a:xfrm>
          <a:custGeom>
            <a:avLst/>
            <a:gdLst/>
            <a:ahLst/>
            <a:cxnLst/>
            <a:rect l="l" t="t" r="r" b="b"/>
            <a:pathLst>
              <a:path w="53339" h="6827520">
                <a:moveTo>
                  <a:pt x="26606" y="0"/>
                </a:moveTo>
                <a:lnTo>
                  <a:pt x="16269" y="2095"/>
                </a:lnTo>
                <a:lnTo>
                  <a:pt x="7809" y="7806"/>
                </a:lnTo>
                <a:lnTo>
                  <a:pt x="2097" y="16264"/>
                </a:lnTo>
                <a:lnTo>
                  <a:pt x="0" y="26606"/>
                </a:lnTo>
                <a:lnTo>
                  <a:pt x="0" y="6800368"/>
                </a:lnTo>
                <a:lnTo>
                  <a:pt x="2097" y="6810704"/>
                </a:lnTo>
                <a:lnTo>
                  <a:pt x="7809" y="6819160"/>
                </a:lnTo>
                <a:lnTo>
                  <a:pt x="16269" y="6824869"/>
                </a:lnTo>
                <a:lnTo>
                  <a:pt x="26606" y="6826964"/>
                </a:lnTo>
                <a:lnTo>
                  <a:pt x="36943" y="6824869"/>
                </a:lnTo>
                <a:lnTo>
                  <a:pt x="45403" y="6819160"/>
                </a:lnTo>
                <a:lnTo>
                  <a:pt x="51115" y="6810704"/>
                </a:lnTo>
                <a:lnTo>
                  <a:pt x="53213" y="6800368"/>
                </a:lnTo>
                <a:lnTo>
                  <a:pt x="53213" y="26606"/>
                </a:lnTo>
                <a:lnTo>
                  <a:pt x="51115" y="16264"/>
                </a:lnTo>
                <a:lnTo>
                  <a:pt x="45403" y="7806"/>
                </a:lnTo>
                <a:lnTo>
                  <a:pt x="36943" y="2095"/>
                </a:lnTo>
                <a:lnTo>
                  <a:pt x="26606" y="0"/>
                </a:lnTo>
                <a:close/>
              </a:path>
            </a:pathLst>
          </a:custGeom>
          <a:solidFill>
            <a:srgbClr val="1A1A1A"/>
          </a:solidFill>
        </p:spPr>
        <p:txBody>
          <a:bodyPr wrap="square" lIns="0" tIns="0" rIns="0" bIns="0" rtlCol="0"/>
          <a:lstStyle/>
          <a:p>
            <a:endParaRPr/>
          </a:p>
        </p:txBody>
      </p:sp>
      <p:sp>
        <p:nvSpPr>
          <p:cNvPr id="28" name="Marcador de texto 26">
            <a:extLst>
              <a:ext uri="{FF2B5EF4-FFF2-40B4-BE49-F238E27FC236}">
                <a16:creationId xmlns:a16="http://schemas.microsoft.com/office/drawing/2014/main" id="{6803F802-2977-054D-8148-5955F4D8E25B}"/>
              </a:ext>
            </a:extLst>
          </p:cNvPr>
          <p:cNvSpPr>
            <a:spLocks noGrp="1"/>
          </p:cNvSpPr>
          <p:nvPr>
            <p:ph type="body" sz="quarter" idx="10" hasCustomPrompt="1"/>
          </p:nvPr>
        </p:nvSpPr>
        <p:spPr>
          <a:xfrm>
            <a:off x="574040" y="1258411"/>
            <a:ext cx="4343400" cy="1477328"/>
          </a:xfrm>
        </p:spPr>
        <p:txBody>
          <a:bodyPr/>
          <a:lstStyle>
            <a:lvl1pPr algn="l">
              <a:defRPr sz="4800" b="1">
                <a:solidFill>
                  <a:schemeClr val="tx1"/>
                </a:solidFill>
                <a:latin typeface="Arial" panose="020B0604020202020204" pitchFamily="34" charset="0"/>
                <a:cs typeface="Arial" panose="020B0604020202020204" pitchFamily="34" charset="0"/>
              </a:defRPr>
            </a:lvl1pPr>
          </a:lstStyle>
          <a:p>
            <a:r>
              <a:rPr lang="es-ES" dirty="0"/>
              <a:t>TEXTO LOREM IPSUM</a:t>
            </a:r>
            <a:endParaRPr lang="es-CL" dirty="0"/>
          </a:p>
        </p:txBody>
      </p:sp>
      <p:sp>
        <p:nvSpPr>
          <p:cNvPr id="31" name="Marcador de texto 3">
            <a:extLst>
              <a:ext uri="{FF2B5EF4-FFF2-40B4-BE49-F238E27FC236}">
                <a16:creationId xmlns:a16="http://schemas.microsoft.com/office/drawing/2014/main" id="{96262340-5004-5B4C-9CDF-5BEB75844635}"/>
              </a:ext>
            </a:extLst>
          </p:cNvPr>
          <p:cNvSpPr>
            <a:spLocks noGrp="1"/>
          </p:cNvSpPr>
          <p:nvPr>
            <p:ph type="body" sz="quarter" idx="12" hasCustomPrompt="1"/>
          </p:nvPr>
        </p:nvSpPr>
        <p:spPr>
          <a:xfrm>
            <a:off x="574675" y="2911475"/>
            <a:ext cx="4343400" cy="1231106"/>
          </a:xfrm>
        </p:spPr>
        <p:txBody>
          <a:bodyPr/>
          <a:lstStyle>
            <a:lvl1pPr>
              <a:defRPr sz="2000">
                <a:latin typeface="Arial" panose="020B0604020202020204" pitchFamily="34" charset="0"/>
                <a:cs typeface="Arial" panose="020B0604020202020204" pitchFamily="34" charset="0"/>
              </a:defRPr>
            </a:lvl1pPr>
          </a:lstStyle>
          <a:p>
            <a:r>
              <a:rPr lang="es-ES" dirty="0" err="1"/>
              <a:t>Lorem</a:t>
            </a:r>
            <a:r>
              <a:rPr lang="es-ES" dirty="0"/>
              <a:t> </a:t>
            </a:r>
            <a:r>
              <a:rPr lang="es-ES" dirty="0" err="1"/>
              <a:t>ipsum</a:t>
            </a:r>
            <a:r>
              <a:rPr lang="es-ES" dirty="0"/>
              <a:t> ut </a:t>
            </a:r>
            <a:r>
              <a:rPr lang="es-ES" dirty="0" err="1"/>
              <a:t>wisi</a:t>
            </a:r>
            <a:r>
              <a:rPr lang="es-ES" dirty="0"/>
              <a:t> </a:t>
            </a:r>
            <a:r>
              <a:rPr lang="es-ES" dirty="0" err="1"/>
              <a:t>enim</a:t>
            </a:r>
            <a:r>
              <a:rPr lang="es-ES" dirty="0"/>
              <a:t> ad </a:t>
            </a:r>
            <a:r>
              <a:rPr lang="es-ES" dirty="0" err="1"/>
              <a:t>minim</a:t>
            </a:r>
            <a:r>
              <a:rPr lang="es-ES" dirty="0"/>
              <a:t> </a:t>
            </a:r>
            <a:r>
              <a:rPr lang="es-ES" dirty="0" err="1"/>
              <a:t>mannt</a:t>
            </a:r>
            <a:r>
              <a:rPr lang="es-ES" dirty="0"/>
              <a:t>  </a:t>
            </a:r>
            <a:r>
              <a:rPr lang="es-ES" dirty="0" err="1"/>
              <a:t>veniam</a:t>
            </a:r>
            <a:r>
              <a:rPr lang="es-ES" dirty="0"/>
              <a:t>, </a:t>
            </a:r>
            <a:r>
              <a:rPr lang="es-ES" dirty="0" err="1"/>
              <a:t>quis</a:t>
            </a:r>
            <a:r>
              <a:rPr lang="es-ES" dirty="0"/>
              <a:t> </a:t>
            </a:r>
            <a:r>
              <a:rPr lang="es-ES" dirty="0" err="1"/>
              <a:t>nostrud</a:t>
            </a:r>
            <a:r>
              <a:rPr lang="es-ES" dirty="0"/>
              <a:t> </a:t>
            </a:r>
            <a:r>
              <a:rPr lang="es-ES" dirty="0" err="1"/>
              <a:t>exerci</a:t>
            </a:r>
            <a:r>
              <a:rPr lang="es-ES" dirty="0"/>
              <a:t>  </a:t>
            </a:r>
            <a:r>
              <a:rPr lang="es-ES" dirty="0" err="1"/>
              <a:t>tation</a:t>
            </a:r>
            <a:r>
              <a:rPr lang="es-ES" dirty="0"/>
              <a:t> </a:t>
            </a:r>
            <a:r>
              <a:rPr lang="es-ES" dirty="0" err="1"/>
              <a:t>ulla</a:t>
            </a:r>
            <a:r>
              <a:rPr lang="es-ES" dirty="0"/>
              <a:t> </a:t>
            </a:r>
            <a:r>
              <a:rPr lang="es-ES" dirty="0" err="1"/>
              <a:t>mcorper</a:t>
            </a:r>
            <a:r>
              <a:rPr lang="es-ES" dirty="0"/>
              <a:t> </a:t>
            </a:r>
            <a:r>
              <a:rPr lang="es-ES" dirty="0" err="1"/>
              <a:t>suscipit</a:t>
            </a:r>
            <a:r>
              <a:rPr lang="es-ES" dirty="0"/>
              <a:t> lo</a:t>
            </a:r>
          </a:p>
          <a:p>
            <a:endParaRPr lang="es-ES" dirty="0"/>
          </a:p>
        </p:txBody>
      </p:sp>
      <p:grpSp>
        <p:nvGrpSpPr>
          <p:cNvPr id="25" name="Grupo 24"/>
          <p:cNvGrpSpPr/>
          <p:nvPr userDrawn="1"/>
        </p:nvGrpSpPr>
        <p:grpSpPr>
          <a:xfrm>
            <a:off x="11728450" y="10226675"/>
            <a:ext cx="7874883" cy="697591"/>
            <a:chOff x="6622225" y="6259219"/>
            <a:chExt cx="5372103" cy="475884"/>
          </a:xfrm>
        </p:grpSpPr>
        <p:grpSp>
          <p:nvGrpSpPr>
            <p:cNvPr id="27"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0"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29" name="Imagen 2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Diseño personalizado">
    <p:spTree>
      <p:nvGrpSpPr>
        <p:cNvPr id="1" name=""/>
        <p:cNvGrpSpPr/>
        <p:nvPr/>
      </p:nvGrpSpPr>
      <p:grpSpPr>
        <a:xfrm>
          <a:off x="0" y="0"/>
          <a:ext cx="0" cy="0"/>
          <a:chOff x="0" y="0"/>
          <a:chExt cx="0" cy="0"/>
        </a:xfrm>
      </p:grpSpPr>
      <p:pic>
        <p:nvPicPr>
          <p:cNvPr id="2" name="Imagen 1"/>
          <p:cNvPicPr>
            <a:picLocks noChangeAspect="1"/>
          </p:cNvPicPr>
          <p:nvPr userDrawn="1"/>
        </p:nvPicPr>
        <p:blipFill rotWithShape="1">
          <a:blip r:embed="rId2">
            <a:extLst>
              <a:ext uri="{28A0092B-C50C-407E-A947-70E740481C1C}">
                <a14:useLocalDpi xmlns:a14="http://schemas.microsoft.com/office/drawing/2010/main" val="0"/>
              </a:ext>
            </a:extLst>
          </a:blip>
          <a:srcRect l="32" t="8908" r="-32" b="32684"/>
          <a:stretch/>
        </p:blipFill>
        <p:spPr>
          <a:xfrm>
            <a:off x="-1" y="-7839"/>
            <a:ext cx="20104100" cy="7338914"/>
          </a:xfrm>
          <a:prstGeom prst="rect">
            <a:avLst/>
          </a:prstGeom>
        </p:spPr>
      </p:pic>
      <p:grpSp>
        <p:nvGrpSpPr>
          <p:cNvPr id="14" name="object 11">
            <a:extLst>
              <a:ext uri="{FF2B5EF4-FFF2-40B4-BE49-F238E27FC236}">
                <a16:creationId xmlns:a16="http://schemas.microsoft.com/office/drawing/2014/main" id="{0E5C07F5-6858-1B46-ABEB-C77DE1F1E6DF}"/>
              </a:ext>
            </a:extLst>
          </p:cNvPr>
          <p:cNvGrpSpPr/>
          <p:nvPr userDrawn="1"/>
        </p:nvGrpSpPr>
        <p:grpSpPr>
          <a:xfrm>
            <a:off x="1278903" y="7528560"/>
            <a:ext cx="3894979" cy="335915"/>
            <a:chOff x="8592670" y="10723202"/>
            <a:chExt cx="3894979" cy="335915"/>
          </a:xfrm>
        </p:grpSpPr>
        <p:sp>
          <p:nvSpPr>
            <p:cNvPr id="15" name="object 13">
              <a:extLst>
                <a:ext uri="{FF2B5EF4-FFF2-40B4-BE49-F238E27FC236}">
                  <a16:creationId xmlns:a16="http://schemas.microsoft.com/office/drawing/2014/main" id="{BC08B95F-E557-3F43-B132-E2052D83164F}"/>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6" name="object 14">
              <a:extLst>
                <a:ext uri="{FF2B5EF4-FFF2-40B4-BE49-F238E27FC236}">
                  <a16:creationId xmlns:a16="http://schemas.microsoft.com/office/drawing/2014/main" id="{72DBBC88-8F33-4D4B-B2BC-F286D34C96DD}"/>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7" name="object 15">
              <a:extLst>
                <a:ext uri="{FF2B5EF4-FFF2-40B4-BE49-F238E27FC236}">
                  <a16:creationId xmlns:a16="http://schemas.microsoft.com/office/drawing/2014/main" id="{45A6F664-1E04-6B4C-9E2B-18DC51490B8A}"/>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8" name="object 16">
              <a:extLst>
                <a:ext uri="{FF2B5EF4-FFF2-40B4-BE49-F238E27FC236}">
                  <a16:creationId xmlns:a16="http://schemas.microsoft.com/office/drawing/2014/main" id="{7896BF00-2ED1-1E43-9B73-9631985B7537}"/>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9" name="object 17">
              <a:extLst>
                <a:ext uri="{FF2B5EF4-FFF2-40B4-BE49-F238E27FC236}">
                  <a16:creationId xmlns:a16="http://schemas.microsoft.com/office/drawing/2014/main" id="{93912B85-0798-DE41-A455-F96F643B445B}"/>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0" name="object 18">
              <a:extLst>
                <a:ext uri="{FF2B5EF4-FFF2-40B4-BE49-F238E27FC236}">
                  <a16:creationId xmlns:a16="http://schemas.microsoft.com/office/drawing/2014/main" id="{4927BAA3-4F75-E946-90A2-232E68AFBE13}"/>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1" name="object 19">
              <a:extLst>
                <a:ext uri="{FF2B5EF4-FFF2-40B4-BE49-F238E27FC236}">
                  <a16:creationId xmlns:a16="http://schemas.microsoft.com/office/drawing/2014/main" id="{2EFEAB71-D126-B842-B494-622D695C77D3}"/>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2" name="object 20">
              <a:extLst>
                <a:ext uri="{FF2B5EF4-FFF2-40B4-BE49-F238E27FC236}">
                  <a16:creationId xmlns:a16="http://schemas.microsoft.com/office/drawing/2014/main" id="{B8CC897A-3384-9D44-905C-185113580B34}"/>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3" name="object 21">
              <a:extLst>
                <a:ext uri="{FF2B5EF4-FFF2-40B4-BE49-F238E27FC236}">
                  <a16:creationId xmlns:a16="http://schemas.microsoft.com/office/drawing/2014/main" id="{52489A06-F0AB-9741-BFC7-F4A0219A15F2}"/>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Título 10">
            <a:extLst>
              <a:ext uri="{FF2B5EF4-FFF2-40B4-BE49-F238E27FC236}">
                <a16:creationId xmlns:a16="http://schemas.microsoft.com/office/drawing/2014/main" id="{B4C06916-76A4-194E-8113-5C9B9EF1F1A6}"/>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25" name="Conector recto 24">
            <a:extLst>
              <a:ext uri="{FF2B5EF4-FFF2-40B4-BE49-F238E27FC236}">
                <a16:creationId xmlns:a16="http://schemas.microsoft.com/office/drawing/2014/main" id="{6B53E41E-83A0-8045-AEA5-6001AA3F6D1B}"/>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Marcador de texto 3">
            <a:extLst>
              <a:ext uri="{FF2B5EF4-FFF2-40B4-BE49-F238E27FC236}">
                <a16:creationId xmlns:a16="http://schemas.microsoft.com/office/drawing/2014/main" id="{FBEA3A42-C57E-1449-9603-782165313C6A}"/>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grpSp>
        <p:nvGrpSpPr>
          <p:cNvPr id="27" name="Grupo 26"/>
          <p:cNvGrpSpPr/>
          <p:nvPr userDrawn="1"/>
        </p:nvGrpSpPr>
        <p:grpSpPr>
          <a:xfrm>
            <a:off x="11728450" y="10226675"/>
            <a:ext cx="7874883" cy="697591"/>
            <a:chOff x="6622225" y="6259219"/>
            <a:chExt cx="5372103" cy="475884"/>
          </a:xfrm>
        </p:grpSpPr>
        <p:grpSp>
          <p:nvGrpSpPr>
            <p:cNvPr id="2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0" name="Imagen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extLst>
      <p:ext uri="{BB962C8B-B14F-4D97-AF65-F5344CB8AC3E}">
        <p14:creationId xmlns:p14="http://schemas.microsoft.com/office/powerpoint/2010/main" val="9057950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2" name="Imagen 1"/>
          <p:cNvPicPr>
            <a:picLocks noChangeAspect="1"/>
          </p:cNvPicPr>
          <p:nvPr userDrawn="1"/>
        </p:nvPicPr>
        <p:blipFill rotWithShape="1">
          <a:blip r:embed="rId2" cstate="print">
            <a:extLst>
              <a:ext uri="{28A0092B-C50C-407E-A947-70E740481C1C}">
                <a14:useLocalDpi xmlns:a14="http://schemas.microsoft.com/office/drawing/2010/main" val="0"/>
              </a:ext>
            </a:extLst>
          </a:blip>
          <a:srcRect t="23778" b="17232"/>
          <a:stretch/>
        </p:blipFill>
        <p:spPr>
          <a:xfrm>
            <a:off x="-16927" y="-6290"/>
            <a:ext cx="20104100" cy="7412183"/>
          </a:xfrm>
          <a:prstGeom prst="rect">
            <a:avLst/>
          </a:prstGeom>
        </p:spPr>
      </p:pic>
      <p:grpSp>
        <p:nvGrpSpPr>
          <p:cNvPr id="19" name="object 11">
            <a:extLst>
              <a:ext uri="{FF2B5EF4-FFF2-40B4-BE49-F238E27FC236}">
                <a16:creationId xmlns:a16="http://schemas.microsoft.com/office/drawing/2014/main" id="{72CB07E4-BD20-2841-8504-4AF8BAC65B92}"/>
              </a:ext>
            </a:extLst>
          </p:cNvPr>
          <p:cNvGrpSpPr/>
          <p:nvPr userDrawn="1"/>
        </p:nvGrpSpPr>
        <p:grpSpPr>
          <a:xfrm>
            <a:off x="1278903" y="7528560"/>
            <a:ext cx="3894979" cy="335915"/>
            <a:chOff x="8592670" y="10723202"/>
            <a:chExt cx="3894979" cy="335915"/>
          </a:xfrm>
        </p:grpSpPr>
        <p:sp>
          <p:nvSpPr>
            <p:cNvPr id="20" name="object 13">
              <a:extLst>
                <a:ext uri="{FF2B5EF4-FFF2-40B4-BE49-F238E27FC236}">
                  <a16:creationId xmlns:a16="http://schemas.microsoft.com/office/drawing/2014/main" id="{A0B8567D-059F-D244-9DC8-88F56B94296B}"/>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21" name="object 14">
              <a:extLst>
                <a:ext uri="{FF2B5EF4-FFF2-40B4-BE49-F238E27FC236}">
                  <a16:creationId xmlns:a16="http://schemas.microsoft.com/office/drawing/2014/main" id="{FC8A666C-E5DE-8444-ACA3-1559C8EB04F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22" name="object 15">
              <a:extLst>
                <a:ext uri="{FF2B5EF4-FFF2-40B4-BE49-F238E27FC236}">
                  <a16:creationId xmlns:a16="http://schemas.microsoft.com/office/drawing/2014/main" id="{BB3FEDA5-4588-BD4C-8EB9-3D670D7877A1}"/>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23" name="object 16">
              <a:extLst>
                <a:ext uri="{FF2B5EF4-FFF2-40B4-BE49-F238E27FC236}">
                  <a16:creationId xmlns:a16="http://schemas.microsoft.com/office/drawing/2014/main" id="{2DD38945-F552-B045-A610-F6FEB2AE0B3B}"/>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24" name="object 17">
              <a:extLst>
                <a:ext uri="{FF2B5EF4-FFF2-40B4-BE49-F238E27FC236}">
                  <a16:creationId xmlns:a16="http://schemas.microsoft.com/office/drawing/2014/main" id="{DA726BBB-41D3-A641-9F9E-8A454078BAE8}"/>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5" name="object 18">
              <a:extLst>
                <a:ext uri="{FF2B5EF4-FFF2-40B4-BE49-F238E27FC236}">
                  <a16:creationId xmlns:a16="http://schemas.microsoft.com/office/drawing/2014/main" id="{474A1586-828C-B945-878F-C4CDC6A9DFD0}"/>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6" name="object 19">
              <a:extLst>
                <a:ext uri="{FF2B5EF4-FFF2-40B4-BE49-F238E27FC236}">
                  <a16:creationId xmlns:a16="http://schemas.microsoft.com/office/drawing/2014/main" id="{00A41B1B-474B-4C4D-94A2-F62D23D8667F}"/>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7" name="object 20">
              <a:extLst>
                <a:ext uri="{FF2B5EF4-FFF2-40B4-BE49-F238E27FC236}">
                  <a16:creationId xmlns:a16="http://schemas.microsoft.com/office/drawing/2014/main" id="{E2431960-FF24-AB4B-963F-C0CAC941C4A6}"/>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8" name="object 21">
              <a:extLst>
                <a:ext uri="{FF2B5EF4-FFF2-40B4-BE49-F238E27FC236}">
                  <a16:creationId xmlns:a16="http://schemas.microsoft.com/office/drawing/2014/main" id="{B3A1E7BF-9376-294D-8DA6-55275010968E}"/>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30" name="Título 10">
            <a:extLst>
              <a:ext uri="{FF2B5EF4-FFF2-40B4-BE49-F238E27FC236}">
                <a16:creationId xmlns:a16="http://schemas.microsoft.com/office/drawing/2014/main" id="{56A3B61A-C43C-EF49-B263-FB327817CF14}"/>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31" name="Conector recto 30">
            <a:extLst>
              <a:ext uri="{FF2B5EF4-FFF2-40B4-BE49-F238E27FC236}">
                <a16:creationId xmlns:a16="http://schemas.microsoft.com/office/drawing/2014/main" id="{F1BB170E-5B64-944A-8BF4-E12D50524632}"/>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Marcador de texto 3">
            <a:extLst>
              <a:ext uri="{FF2B5EF4-FFF2-40B4-BE49-F238E27FC236}">
                <a16:creationId xmlns:a16="http://schemas.microsoft.com/office/drawing/2014/main" id="{F842742E-4C1E-224F-8371-C85AE3FE544C}"/>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grpSp>
        <p:nvGrpSpPr>
          <p:cNvPr id="29" name="Grupo 28"/>
          <p:cNvGrpSpPr/>
          <p:nvPr userDrawn="1"/>
        </p:nvGrpSpPr>
        <p:grpSpPr>
          <a:xfrm>
            <a:off x="11728450" y="10226675"/>
            <a:ext cx="7874883" cy="697591"/>
            <a:chOff x="6622225" y="6259219"/>
            <a:chExt cx="5372103" cy="475884"/>
          </a:xfrm>
        </p:grpSpPr>
        <p:grpSp>
          <p:nvGrpSpPr>
            <p:cNvPr id="34"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6"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7"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8"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9"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40"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41"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42"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43"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44"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5" name="Imagen 3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4" name="object 11">
            <a:extLst>
              <a:ext uri="{FF2B5EF4-FFF2-40B4-BE49-F238E27FC236}">
                <a16:creationId xmlns:a16="http://schemas.microsoft.com/office/drawing/2014/main" id="{279636B7-8AE3-5A47-86D8-9BB136EC0AED}"/>
              </a:ext>
            </a:extLst>
          </p:cNvPr>
          <p:cNvGrpSpPr/>
          <p:nvPr userDrawn="1"/>
        </p:nvGrpSpPr>
        <p:grpSpPr>
          <a:xfrm>
            <a:off x="1278903" y="7528560"/>
            <a:ext cx="3894979" cy="335915"/>
            <a:chOff x="8592670" y="10723202"/>
            <a:chExt cx="3894979" cy="335915"/>
          </a:xfrm>
        </p:grpSpPr>
        <p:sp>
          <p:nvSpPr>
            <p:cNvPr id="15" name="object 13">
              <a:extLst>
                <a:ext uri="{FF2B5EF4-FFF2-40B4-BE49-F238E27FC236}">
                  <a16:creationId xmlns:a16="http://schemas.microsoft.com/office/drawing/2014/main" id="{E5B2A282-29B8-F743-B35D-14127A534127}"/>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6" name="object 14">
              <a:extLst>
                <a:ext uri="{FF2B5EF4-FFF2-40B4-BE49-F238E27FC236}">
                  <a16:creationId xmlns:a16="http://schemas.microsoft.com/office/drawing/2014/main" id="{7F080B76-AD76-1244-8BEB-3199CEF16000}"/>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7" name="object 15">
              <a:extLst>
                <a:ext uri="{FF2B5EF4-FFF2-40B4-BE49-F238E27FC236}">
                  <a16:creationId xmlns:a16="http://schemas.microsoft.com/office/drawing/2014/main" id="{2A984C73-3EDC-3C4A-AFEF-EEBCB77B4DD2}"/>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8" name="object 16">
              <a:extLst>
                <a:ext uri="{FF2B5EF4-FFF2-40B4-BE49-F238E27FC236}">
                  <a16:creationId xmlns:a16="http://schemas.microsoft.com/office/drawing/2014/main" id="{FDEE8CBD-E62E-3F44-9E0B-C34AE2480924}"/>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9" name="object 17">
              <a:extLst>
                <a:ext uri="{FF2B5EF4-FFF2-40B4-BE49-F238E27FC236}">
                  <a16:creationId xmlns:a16="http://schemas.microsoft.com/office/drawing/2014/main" id="{AC904AE2-B78B-AB47-9929-DC6C54F64895}"/>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0" name="object 18">
              <a:extLst>
                <a:ext uri="{FF2B5EF4-FFF2-40B4-BE49-F238E27FC236}">
                  <a16:creationId xmlns:a16="http://schemas.microsoft.com/office/drawing/2014/main" id="{C4836C99-2D0C-9646-A422-700C3E1E3CEE}"/>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1" name="object 19">
              <a:extLst>
                <a:ext uri="{FF2B5EF4-FFF2-40B4-BE49-F238E27FC236}">
                  <a16:creationId xmlns:a16="http://schemas.microsoft.com/office/drawing/2014/main" id="{9A991018-2F68-4647-B92B-B1E21AF2258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2" name="object 20">
              <a:extLst>
                <a:ext uri="{FF2B5EF4-FFF2-40B4-BE49-F238E27FC236}">
                  <a16:creationId xmlns:a16="http://schemas.microsoft.com/office/drawing/2014/main" id="{B977EE2B-D840-3945-A677-DEDABC2B5EA9}"/>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3" name="object 21">
              <a:extLst>
                <a:ext uri="{FF2B5EF4-FFF2-40B4-BE49-F238E27FC236}">
                  <a16:creationId xmlns:a16="http://schemas.microsoft.com/office/drawing/2014/main" id="{5ABA4797-6B3B-4A4A-8302-8BEA76696368}"/>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Título 10">
            <a:extLst>
              <a:ext uri="{FF2B5EF4-FFF2-40B4-BE49-F238E27FC236}">
                <a16:creationId xmlns:a16="http://schemas.microsoft.com/office/drawing/2014/main" id="{D75AA8A8-38E4-6B43-84F1-6B50EF2E0CDE}"/>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25" name="Conector recto 24">
            <a:extLst>
              <a:ext uri="{FF2B5EF4-FFF2-40B4-BE49-F238E27FC236}">
                <a16:creationId xmlns:a16="http://schemas.microsoft.com/office/drawing/2014/main" id="{5C53C964-90FC-1A46-BA75-202E4CF485FA}"/>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Marcador de texto 3">
            <a:extLst>
              <a:ext uri="{FF2B5EF4-FFF2-40B4-BE49-F238E27FC236}">
                <a16:creationId xmlns:a16="http://schemas.microsoft.com/office/drawing/2014/main" id="{8F3DEFAA-665F-5A48-99A9-7661C5CD1A59}"/>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pic>
        <p:nvPicPr>
          <p:cNvPr id="28" name="Imagen 27">
            <a:extLst>
              <a:ext uri="{FF2B5EF4-FFF2-40B4-BE49-F238E27FC236}">
                <a16:creationId xmlns:a16="http://schemas.microsoft.com/office/drawing/2014/main" id="{57B7C659-9453-3C4C-913A-EBF5D8E6514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0"/>
            <a:ext cx="20104101" cy="7339012"/>
          </a:xfrm>
          <a:prstGeom prst="rect">
            <a:avLst/>
          </a:prstGeom>
        </p:spPr>
      </p:pic>
      <p:grpSp>
        <p:nvGrpSpPr>
          <p:cNvPr id="26" name="Grupo 25"/>
          <p:cNvGrpSpPr/>
          <p:nvPr userDrawn="1"/>
        </p:nvGrpSpPr>
        <p:grpSpPr>
          <a:xfrm>
            <a:off x="11728450" y="10226675"/>
            <a:ext cx="7874883" cy="697591"/>
            <a:chOff x="6622225" y="6259219"/>
            <a:chExt cx="5372103" cy="475884"/>
          </a:xfrm>
        </p:grpSpPr>
        <p:grpSp>
          <p:nvGrpSpPr>
            <p:cNvPr id="2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0" name="Imagen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Imagen 1"/>
          <p:cNvPicPr>
            <a:picLocks noChangeAspect="1"/>
          </p:cNvPicPr>
          <p:nvPr userDrawn="1"/>
        </p:nvPicPr>
        <p:blipFill rotWithShape="1">
          <a:blip r:embed="rId2" cstate="print">
            <a:extLst>
              <a:ext uri="{28A0092B-C50C-407E-A947-70E740481C1C}">
                <a14:useLocalDpi xmlns:a14="http://schemas.microsoft.com/office/drawing/2010/main" val="0"/>
              </a:ext>
            </a:extLst>
          </a:blip>
          <a:srcRect t="24342" b="20538"/>
          <a:stretch/>
        </p:blipFill>
        <p:spPr>
          <a:xfrm>
            <a:off x="-6351" y="8332"/>
            <a:ext cx="20110451" cy="7391399"/>
          </a:xfrm>
          <a:prstGeom prst="rect">
            <a:avLst/>
          </a:prstGeom>
        </p:spPr>
      </p:pic>
      <p:grpSp>
        <p:nvGrpSpPr>
          <p:cNvPr id="14" name="object 11">
            <a:extLst>
              <a:ext uri="{FF2B5EF4-FFF2-40B4-BE49-F238E27FC236}">
                <a16:creationId xmlns:a16="http://schemas.microsoft.com/office/drawing/2014/main" id="{1FCA3783-7954-8447-A13D-11D723D304F1}"/>
              </a:ext>
            </a:extLst>
          </p:cNvPr>
          <p:cNvGrpSpPr/>
          <p:nvPr userDrawn="1"/>
        </p:nvGrpSpPr>
        <p:grpSpPr>
          <a:xfrm>
            <a:off x="1278903" y="7528560"/>
            <a:ext cx="3894979" cy="335915"/>
            <a:chOff x="8592670" y="10723202"/>
            <a:chExt cx="3894979" cy="335915"/>
          </a:xfrm>
        </p:grpSpPr>
        <p:sp>
          <p:nvSpPr>
            <p:cNvPr id="15" name="object 13">
              <a:extLst>
                <a:ext uri="{FF2B5EF4-FFF2-40B4-BE49-F238E27FC236}">
                  <a16:creationId xmlns:a16="http://schemas.microsoft.com/office/drawing/2014/main" id="{A0327201-CB02-7A4C-8BA8-0363AD550DA8}"/>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6" name="object 14">
              <a:extLst>
                <a:ext uri="{FF2B5EF4-FFF2-40B4-BE49-F238E27FC236}">
                  <a16:creationId xmlns:a16="http://schemas.microsoft.com/office/drawing/2014/main" id="{E4D683F5-B786-7745-9429-9969A5FD5742}"/>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7" name="object 15">
              <a:extLst>
                <a:ext uri="{FF2B5EF4-FFF2-40B4-BE49-F238E27FC236}">
                  <a16:creationId xmlns:a16="http://schemas.microsoft.com/office/drawing/2014/main" id="{A2051D28-5320-DB42-ABB0-2895420FDE70}"/>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8" name="object 16">
              <a:extLst>
                <a:ext uri="{FF2B5EF4-FFF2-40B4-BE49-F238E27FC236}">
                  <a16:creationId xmlns:a16="http://schemas.microsoft.com/office/drawing/2014/main" id="{4893D14F-0403-F64B-8EAC-BC69B5605B59}"/>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9" name="object 17">
              <a:extLst>
                <a:ext uri="{FF2B5EF4-FFF2-40B4-BE49-F238E27FC236}">
                  <a16:creationId xmlns:a16="http://schemas.microsoft.com/office/drawing/2014/main" id="{2A031DCC-93E3-9F4F-AD29-ACDB12B7A4F8}"/>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0" name="object 18">
              <a:extLst>
                <a:ext uri="{FF2B5EF4-FFF2-40B4-BE49-F238E27FC236}">
                  <a16:creationId xmlns:a16="http://schemas.microsoft.com/office/drawing/2014/main" id="{C8AD7B61-A818-8C41-A994-4A2AF97E8060}"/>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1" name="object 19">
              <a:extLst>
                <a:ext uri="{FF2B5EF4-FFF2-40B4-BE49-F238E27FC236}">
                  <a16:creationId xmlns:a16="http://schemas.microsoft.com/office/drawing/2014/main" id="{2A7A2070-FFEA-D046-B93C-B4BDC45F5AAD}"/>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2" name="object 20">
              <a:extLst>
                <a:ext uri="{FF2B5EF4-FFF2-40B4-BE49-F238E27FC236}">
                  <a16:creationId xmlns:a16="http://schemas.microsoft.com/office/drawing/2014/main" id="{E964CCCF-6E6C-0A40-BC07-3DB28999DCBE}"/>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3" name="object 21">
              <a:extLst>
                <a:ext uri="{FF2B5EF4-FFF2-40B4-BE49-F238E27FC236}">
                  <a16:creationId xmlns:a16="http://schemas.microsoft.com/office/drawing/2014/main" id="{8D193638-27E0-BE46-A9DA-6C08DBA45EF7}"/>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Título 10">
            <a:extLst>
              <a:ext uri="{FF2B5EF4-FFF2-40B4-BE49-F238E27FC236}">
                <a16:creationId xmlns:a16="http://schemas.microsoft.com/office/drawing/2014/main" id="{B938BDB7-C680-8844-92A3-3CF280ED9322}"/>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25" name="Conector recto 24">
            <a:extLst>
              <a:ext uri="{FF2B5EF4-FFF2-40B4-BE49-F238E27FC236}">
                <a16:creationId xmlns:a16="http://schemas.microsoft.com/office/drawing/2014/main" id="{B4B5012F-C8E5-664B-B046-8AE939B88817}"/>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Marcador de texto 3">
            <a:extLst>
              <a:ext uri="{FF2B5EF4-FFF2-40B4-BE49-F238E27FC236}">
                <a16:creationId xmlns:a16="http://schemas.microsoft.com/office/drawing/2014/main" id="{0F83E991-9E8B-E644-AFC7-11C1E0F319D8}"/>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grpSp>
        <p:nvGrpSpPr>
          <p:cNvPr id="26" name="Grupo 25"/>
          <p:cNvGrpSpPr/>
          <p:nvPr userDrawn="1"/>
        </p:nvGrpSpPr>
        <p:grpSpPr>
          <a:xfrm>
            <a:off x="11728450" y="10226675"/>
            <a:ext cx="7874883" cy="697591"/>
            <a:chOff x="6622225" y="6259219"/>
            <a:chExt cx="5372103" cy="475884"/>
          </a:xfrm>
        </p:grpSpPr>
        <p:grpSp>
          <p:nvGrpSpPr>
            <p:cNvPr id="2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0" name="Imagen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880393" y="2411901"/>
            <a:ext cx="3956050" cy="1331595"/>
          </a:xfrm>
          <a:prstGeom prst="rect">
            <a:avLst/>
          </a:prstGeom>
        </p:spPr>
        <p:txBody>
          <a:bodyPr wrap="square" lIns="0" tIns="0" rIns="0" bIns="0">
            <a:spAutoFit/>
          </a:bodyPr>
          <a:lstStyle>
            <a:lvl1pPr>
              <a:defRPr sz="8550" b="1" i="0">
                <a:solidFill>
                  <a:schemeClr val="tx1"/>
                </a:solidFill>
                <a:latin typeface="Arial"/>
                <a:cs typeface="Arial"/>
              </a:defRPr>
            </a:lvl1pPr>
          </a:lstStyle>
          <a:p>
            <a:endParaRPr/>
          </a:p>
        </p:txBody>
      </p:sp>
      <p:sp>
        <p:nvSpPr>
          <p:cNvPr id="3" name="Holder 3"/>
          <p:cNvSpPr>
            <a:spLocks noGrp="1"/>
          </p:cNvSpPr>
          <p:nvPr>
            <p:ph type="body" idx="1"/>
          </p:nvPr>
        </p:nvSpPr>
        <p:spPr>
          <a:xfrm>
            <a:off x="1005205" y="2601150"/>
            <a:ext cx="18093690"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11/27/2024</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‹Nº›</a:t>
            </a:fld>
            <a:endParaRPr/>
          </a:p>
        </p:txBody>
      </p:sp>
    </p:spTree>
  </p:cSld>
  <p:clrMap bg1="lt1" tx1="dk1" bg2="lt2" tx2="dk2" accent1="accent1" accent2="accent2" accent3="accent3" accent4="accent4" accent5="accent5" accent6="accent6" hlink="hlink" folHlink="folHlink"/>
  <p:sldLayoutIdLst>
    <p:sldLayoutId id="2147483661" r:id="rId1"/>
    <p:sldLayoutId id="2147483666" r:id="rId2"/>
    <p:sldLayoutId id="2147483662" r:id="rId3"/>
    <p:sldLayoutId id="2147483667" r:id="rId4"/>
    <p:sldLayoutId id="2147483663" r:id="rId5"/>
    <p:sldLayoutId id="2147483664" r:id="rId6"/>
    <p:sldLayoutId id="2147483665" r:id="rId7"/>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30352212-10B1-B041-82C3-4A69660904EC}"/>
              </a:ext>
            </a:extLst>
          </p:cNvPr>
          <p:cNvSpPr>
            <a:spLocks noGrp="1"/>
          </p:cNvSpPr>
          <p:nvPr>
            <p:ph type="body" sz="quarter" idx="10"/>
          </p:nvPr>
        </p:nvSpPr>
        <p:spPr/>
        <p:txBody>
          <a:bodyPr/>
          <a:lstStyle/>
          <a:p>
            <a:r>
              <a:rPr lang="es-CL" dirty="0"/>
              <a:t>Sistema de </a:t>
            </a:r>
            <a:r>
              <a:rPr lang="es-CL" dirty="0" err="1"/>
              <a:t>Gestion</a:t>
            </a:r>
            <a:r>
              <a:rPr lang="es-CL" dirty="0"/>
              <a:t> de Soporte</a:t>
            </a:r>
          </a:p>
        </p:txBody>
      </p:sp>
      <p:sp>
        <p:nvSpPr>
          <p:cNvPr id="3" name="Marcador de texto 2">
            <a:extLst>
              <a:ext uri="{FF2B5EF4-FFF2-40B4-BE49-F238E27FC236}">
                <a16:creationId xmlns:a16="http://schemas.microsoft.com/office/drawing/2014/main" id="{5F413BE3-4FA4-D84B-A70D-F6C2A6DF6B7F}"/>
              </a:ext>
            </a:extLst>
          </p:cNvPr>
          <p:cNvSpPr>
            <a:spLocks noGrp="1"/>
          </p:cNvSpPr>
          <p:nvPr>
            <p:ph type="body" sz="quarter" idx="11"/>
          </p:nvPr>
        </p:nvSpPr>
        <p:spPr>
          <a:xfrm>
            <a:off x="4718050" y="6152227"/>
            <a:ext cx="11429999" cy="1846659"/>
          </a:xfrm>
        </p:spPr>
        <p:txBody>
          <a:bodyPr/>
          <a:lstStyle/>
          <a:p>
            <a:r>
              <a:rPr lang="es-CL" dirty="0"/>
              <a:t>ITPLUSNET-CRM</a:t>
            </a:r>
          </a:p>
          <a:p>
            <a:endParaRPr lang="es-CL" dirty="0"/>
          </a:p>
        </p:txBody>
      </p:sp>
    </p:spTree>
    <p:extLst>
      <p:ext uri="{BB962C8B-B14F-4D97-AF65-F5344CB8AC3E}">
        <p14:creationId xmlns:p14="http://schemas.microsoft.com/office/powerpoint/2010/main" val="4122261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30352212-10B1-B041-82C3-4A69660904EC}"/>
              </a:ext>
            </a:extLst>
          </p:cNvPr>
          <p:cNvSpPr>
            <a:spLocks noGrp="1"/>
          </p:cNvSpPr>
          <p:nvPr>
            <p:ph type="body" sz="quarter" idx="10"/>
          </p:nvPr>
        </p:nvSpPr>
        <p:spPr/>
        <p:txBody>
          <a:bodyPr/>
          <a:lstStyle/>
          <a:p>
            <a:endParaRPr lang="es-CL" dirty="0"/>
          </a:p>
        </p:txBody>
      </p:sp>
      <p:sp>
        <p:nvSpPr>
          <p:cNvPr id="3" name="Marcador de texto 2">
            <a:extLst>
              <a:ext uri="{FF2B5EF4-FFF2-40B4-BE49-F238E27FC236}">
                <a16:creationId xmlns:a16="http://schemas.microsoft.com/office/drawing/2014/main" id="{5F413BE3-4FA4-D84B-A70D-F6C2A6DF6B7F}"/>
              </a:ext>
            </a:extLst>
          </p:cNvPr>
          <p:cNvSpPr>
            <a:spLocks noGrp="1"/>
          </p:cNvSpPr>
          <p:nvPr>
            <p:ph type="body" sz="quarter" idx="11"/>
          </p:nvPr>
        </p:nvSpPr>
        <p:spPr/>
        <p:txBody>
          <a:bodyPr/>
          <a:lstStyle/>
          <a:p>
            <a:endParaRPr lang="es-CL"/>
          </a:p>
        </p:txBody>
      </p:sp>
      <p:sp>
        <p:nvSpPr>
          <p:cNvPr id="4" name="Marcador de texto 3">
            <a:extLst>
              <a:ext uri="{FF2B5EF4-FFF2-40B4-BE49-F238E27FC236}">
                <a16:creationId xmlns:a16="http://schemas.microsoft.com/office/drawing/2014/main" id="{85A9289A-646E-C14A-8DF6-E1D5AF4155DA}"/>
              </a:ext>
            </a:extLst>
          </p:cNvPr>
          <p:cNvSpPr>
            <a:spLocks noGrp="1"/>
          </p:cNvSpPr>
          <p:nvPr>
            <p:ph type="body" sz="quarter" idx="12"/>
          </p:nvPr>
        </p:nvSpPr>
        <p:spPr/>
        <p:txBody>
          <a:bodyPr/>
          <a:lstStyle/>
          <a:p>
            <a:endParaRPr lang="es-CL"/>
          </a:p>
        </p:txBody>
      </p:sp>
    </p:spTree>
    <p:extLst>
      <p:ext uri="{BB962C8B-B14F-4D97-AF65-F5344CB8AC3E}">
        <p14:creationId xmlns:p14="http://schemas.microsoft.com/office/powerpoint/2010/main" val="3839631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Marcador de texto 14">
            <a:extLst>
              <a:ext uri="{FF2B5EF4-FFF2-40B4-BE49-F238E27FC236}">
                <a16:creationId xmlns:a16="http://schemas.microsoft.com/office/drawing/2014/main" id="{9C0C788B-2520-0744-AC75-F4F74EC1794A}"/>
              </a:ext>
            </a:extLst>
          </p:cNvPr>
          <p:cNvSpPr>
            <a:spLocks noGrp="1"/>
          </p:cNvSpPr>
          <p:nvPr>
            <p:ph type="body" sz="quarter" idx="10"/>
          </p:nvPr>
        </p:nvSpPr>
        <p:spPr>
          <a:xfrm>
            <a:off x="574040" y="1258411"/>
            <a:ext cx="4343400" cy="738664"/>
          </a:xfrm>
        </p:spPr>
        <p:txBody>
          <a:bodyPr/>
          <a:lstStyle/>
          <a:p>
            <a:r>
              <a:rPr lang="es-CL" dirty="0"/>
              <a:t>Introducción</a:t>
            </a:r>
          </a:p>
        </p:txBody>
      </p:sp>
      <p:sp>
        <p:nvSpPr>
          <p:cNvPr id="16" name="Marcador de texto 15">
            <a:extLst>
              <a:ext uri="{FF2B5EF4-FFF2-40B4-BE49-F238E27FC236}">
                <a16:creationId xmlns:a16="http://schemas.microsoft.com/office/drawing/2014/main" id="{C30B22B2-9BFB-4345-B50C-436C9CED405E}"/>
              </a:ext>
            </a:extLst>
          </p:cNvPr>
          <p:cNvSpPr>
            <a:spLocks noGrp="1"/>
          </p:cNvSpPr>
          <p:nvPr>
            <p:ph type="body" sz="quarter" idx="12"/>
          </p:nvPr>
        </p:nvSpPr>
        <p:spPr>
          <a:xfrm>
            <a:off x="574675" y="2911476"/>
            <a:ext cx="5133975" cy="5909310"/>
          </a:xfrm>
        </p:spPr>
        <p:txBody>
          <a:bodyPr/>
          <a:lstStyle/>
          <a:p>
            <a:r>
              <a:rPr lang="es-MX" sz="3200" dirty="0"/>
              <a:t>Vivimos en una era digital donde la tecnología avanza rápidamente, redefiniendo cómo las empresas operan y cómo se relacionan con sus clientes. En este contexto, la capacidad de adaptarse a estas transformaciones se ha convertido en un factor clave para el éxito empresarial.</a:t>
            </a:r>
            <a:endParaRPr lang="es-CL" sz="3200" dirty="0"/>
          </a:p>
        </p:txBody>
      </p:sp>
      <p:pic>
        <p:nvPicPr>
          <p:cNvPr id="14" name="Imagen 13">
            <a:extLst>
              <a:ext uri="{FF2B5EF4-FFF2-40B4-BE49-F238E27FC236}">
                <a16:creationId xmlns:a16="http://schemas.microsoft.com/office/drawing/2014/main" id="{2B90CAEB-2F71-F34B-B1F6-9DE0ECF1D817}"/>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938357" y="870093"/>
            <a:ext cx="9604214" cy="6075658"/>
          </a:xfrm>
          <a:prstGeom prst="rect">
            <a:avLst/>
          </a:prstGeom>
        </p:spPr>
      </p:pic>
    </p:spTree>
    <p:extLst>
      <p:ext uri="{BB962C8B-B14F-4D97-AF65-F5344CB8AC3E}">
        <p14:creationId xmlns:p14="http://schemas.microsoft.com/office/powerpoint/2010/main" val="991108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3E59C990-002F-7449-A24F-E2F4FB64B956}"/>
              </a:ext>
            </a:extLst>
          </p:cNvPr>
          <p:cNvSpPr>
            <a:spLocks noGrp="1"/>
          </p:cNvSpPr>
          <p:nvPr>
            <p:ph type="title"/>
          </p:nvPr>
        </p:nvSpPr>
        <p:spPr>
          <a:xfrm>
            <a:off x="1321990" y="8235994"/>
            <a:ext cx="6048240" cy="830997"/>
          </a:xfrm>
        </p:spPr>
        <p:txBody>
          <a:bodyPr/>
          <a:lstStyle/>
          <a:p>
            <a:r>
              <a:rPr lang="es-CL" dirty="0"/>
              <a:t>Problemática</a:t>
            </a:r>
          </a:p>
        </p:txBody>
      </p:sp>
      <p:sp>
        <p:nvSpPr>
          <p:cNvPr id="5" name="Marcador de texto 4">
            <a:extLst>
              <a:ext uri="{FF2B5EF4-FFF2-40B4-BE49-F238E27FC236}">
                <a16:creationId xmlns:a16="http://schemas.microsoft.com/office/drawing/2014/main" id="{E971459C-F222-F849-B1A1-E1FE66806822}"/>
              </a:ext>
            </a:extLst>
          </p:cNvPr>
          <p:cNvSpPr>
            <a:spLocks noGrp="1"/>
          </p:cNvSpPr>
          <p:nvPr>
            <p:ph type="body" sz="quarter" idx="10"/>
          </p:nvPr>
        </p:nvSpPr>
        <p:spPr>
          <a:xfrm>
            <a:off x="8314271" y="8170445"/>
            <a:ext cx="11193563" cy="2215991"/>
          </a:xfrm>
        </p:spPr>
        <p:txBody>
          <a:bodyPr/>
          <a:lstStyle/>
          <a:p>
            <a:r>
              <a:rPr lang="es-MX" dirty="0"/>
              <a:t>"</a:t>
            </a:r>
            <a:r>
              <a:rPr lang="es-MX" sz="2400" dirty="0"/>
              <a:t>MENTOR ITPLUS LTDA. enfrenta desafíos importantes en la gestión de su soporte técnico, lo que repercute directamente en su eficiencia operativa y en la satisfacción de los clientes. Estos problemas están relacionados con la ausencia de un sistema centralizado y eficiente para gestionar las solicitudes de soporte, generando múltiples inconvenientes que afectan tanto a la empresa como a sus clientes.</a:t>
            </a:r>
            <a:endParaRPr lang="es-CL" sz="2400" dirty="0"/>
          </a:p>
        </p:txBody>
      </p:sp>
    </p:spTree>
    <p:extLst>
      <p:ext uri="{BB962C8B-B14F-4D97-AF65-F5344CB8AC3E}">
        <p14:creationId xmlns:p14="http://schemas.microsoft.com/office/powerpoint/2010/main" val="3940723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Marcador de texto 27">
            <a:extLst>
              <a:ext uri="{FF2B5EF4-FFF2-40B4-BE49-F238E27FC236}">
                <a16:creationId xmlns:a16="http://schemas.microsoft.com/office/drawing/2014/main" id="{50CAFDD6-0EF2-7745-8520-42787B7C79A9}"/>
              </a:ext>
            </a:extLst>
          </p:cNvPr>
          <p:cNvSpPr>
            <a:spLocks noGrp="1"/>
          </p:cNvSpPr>
          <p:nvPr>
            <p:ph type="body" sz="quarter" idx="10"/>
          </p:nvPr>
        </p:nvSpPr>
        <p:spPr>
          <a:xfrm>
            <a:off x="574040" y="1258411"/>
            <a:ext cx="4343400" cy="738664"/>
          </a:xfrm>
        </p:spPr>
        <p:txBody>
          <a:bodyPr/>
          <a:lstStyle/>
          <a:p>
            <a:r>
              <a:rPr lang="es-CL" dirty="0"/>
              <a:t>Objetivos</a:t>
            </a:r>
          </a:p>
        </p:txBody>
      </p:sp>
      <p:sp>
        <p:nvSpPr>
          <p:cNvPr id="29" name="Marcador de texto 28">
            <a:extLst>
              <a:ext uri="{FF2B5EF4-FFF2-40B4-BE49-F238E27FC236}">
                <a16:creationId xmlns:a16="http://schemas.microsoft.com/office/drawing/2014/main" id="{C28C92FC-C4C3-4A4F-8D84-B1999796151F}"/>
              </a:ext>
            </a:extLst>
          </p:cNvPr>
          <p:cNvSpPr>
            <a:spLocks noGrp="1"/>
          </p:cNvSpPr>
          <p:nvPr>
            <p:ph type="body" sz="quarter" idx="12"/>
          </p:nvPr>
        </p:nvSpPr>
        <p:spPr/>
        <p:txBody>
          <a:bodyPr/>
          <a:lstStyle/>
          <a:p>
            <a:endParaRPr lang="es-CL" dirty="0"/>
          </a:p>
        </p:txBody>
      </p:sp>
      <p:sp>
        <p:nvSpPr>
          <p:cNvPr id="4" name="object 5">
            <a:extLst>
              <a:ext uri="{FF2B5EF4-FFF2-40B4-BE49-F238E27FC236}">
                <a16:creationId xmlns:a16="http://schemas.microsoft.com/office/drawing/2014/main" id="{4B136286-6BA1-8D41-97A9-9E7FF40CC893}"/>
              </a:ext>
            </a:extLst>
          </p:cNvPr>
          <p:cNvSpPr txBox="1"/>
          <p:nvPr/>
        </p:nvSpPr>
        <p:spPr>
          <a:xfrm>
            <a:off x="5876091" y="5859630"/>
            <a:ext cx="3522979" cy="2036445"/>
          </a:xfrm>
          <a:prstGeom prst="rect">
            <a:avLst/>
          </a:prstGeom>
        </p:spPr>
        <p:txBody>
          <a:bodyPr vert="horz" wrap="square" lIns="0" tIns="13970" rIns="0" bIns="0" rtlCol="0">
            <a:spAutoFit/>
          </a:bodyPr>
          <a:lstStyle/>
          <a:p>
            <a:pPr marL="20320" algn="ctr">
              <a:lnSpc>
                <a:spcPct val="100000"/>
              </a:lnSpc>
              <a:spcBef>
                <a:spcPts val="110"/>
              </a:spcBef>
            </a:pPr>
            <a:r>
              <a:rPr sz="2950" b="1" dirty="0">
                <a:latin typeface="Arial"/>
                <a:cs typeface="Arial"/>
              </a:rPr>
              <a:t>NOMBRE</a:t>
            </a:r>
            <a:r>
              <a:rPr sz="2950" b="1" spc="-20" dirty="0">
                <a:latin typeface="Arial"/>
                <a:cs typeface="Arial"/>
              </a:rPr>
              <a:t> </a:t>
            </a:r>
            <a:r>
              <a:rPr sz="2950" b="1" dirty="0">
                <a:latin typeface="Arial"/>
                <a:cs typeface="Arial"/>
              </a:rPr>
              <a:t>01</a:t>
            </a:r>
            <a:endParaRPr sz="2950" dirty="0">
              <a:latin typeface="Arial"/>
              <a:cs typeface="Arial"/>
            </a:endParaRPr>
          </a:p>
          <a:p>
            <a:pPr marL="12700" marR="5080" indent="635" algn="ctr">
              <a:lnSpc>
                <a:spcPct val="126899"/>
              </a:lnSpc>
              <a:spcBef>
                <a:spcPts val="1620"/>
              </a:spcBef>
            </a:pPr>
            <a:r>
              <a:rPr sz="1750" spc="10" dirty="0">
                <a:latin typeface="Arial"/>
                <a:cs typeface="Arial"/>
              </a:rPr>
              <a:t>Ut </a:t>
            </a:r>
            <a:r>
              <a:rPr sz="1750" spc="5" dirty="0">
                <a:latin typeface="Arial"/>
                <a:cs typeface="Arial"/>
              </a:rPr>
              <a:t>wisi </a:t>
            </a:r>
            <a:r>
              <a:rPr sz="1750" spc="10" dirty="0">
                <a:latin typeface="Arial"/>
                <a:cs typeface="Arial"/>
              </a:rPr>
              <a:t>enim ad minim mannt </a:t>
            </a:r>
            <a:r>
              <a:rPr sz="1750" spc="15" dirty="0">
                <a:latin typeface="Arial"/>
                <a:cs typeface="Arial"/>
              </a:rPr>
              <a:t> </a:t>
            </a:r>
            <a:r>
              <a:rPr sz="1750" spc="10" dirty="0">
                <a:latin typeface="Arial"/>
                <a:cs typeface="Arial"/>
              </a:rPr>
              <a:t>veniam, </a:t>
            </a:r>
            <a:r>
              <a:rPr sz="1750" spc="5" dirty="0">
                <a:latin typeface="Arial"/>
                <a:cs typeface="Arial"/>
              </a:rPr>
              <a:t>quis nostrud exerci </a:t>
            </a:r>
            <a:r>
              <a:rPr sz="1750" spc="10" dirty="0">
                <a:latin typeface="Arial"/>
                <a:cs typeface="Arial"/>
              </a:rPr>
              <a:t>tation </a:t>
            </a:r>
            <a:r>
              <a:rPr sz="1750" spc="15" dirty="0">
                <a:latin typeface="Arial"/>
                <a:cs typeface="Arial"/>
              </a:rPr>
              <a:t> </a:t>
            </a:r>
            <a:r>
              <a:rPr sz="1750" spc="5" dirty="0">
                <a:latin typeface="Arial"/>
                <a:cs typeface="Arial"/>
              </a:rPr>
              <a:t>ulla </a:t>
            </a:r>
            <a:r>
              <a:rPr sz="1750" spc="10" dirty="0">
                <a:latin typeface="Arial"/>
                <a:cs typeface="Arial"/>
              </a:rPr>
              <a:t>mcorper suscipit </a:t>
            </a:r>
            <a:r>
              <a:rPr sz="1750" spc="5" dirty="0">
                <a:latin typeface="Arial"/>
                <a:cs typeface="Arial"/>
              </a:rPr>
              <a:t>lobortis nisl ut </a:t>
            </a:r>
            <a:r>
              <a:rPr sz="1750" spc="-475" dirty="0">
                <a:latin typeface="Arial"/>
                <a:cs typeface="Arial"/>
              </a:rPr>
              <a:t> </a:t>
            </a:r>
            <a:r>
              <a:rPr sz="1750" spc="5" dirty="0">
                <a:latin typeface="Arial"/>
                <a:cs typeface="Arial"/>
              </a:rPr>
              <a:t>aliquip</a:t>
            </a:r>
            <a:endParaRPr sz="1750" dirty="0">
              <a:latin typeface="Arial"/>
              <a:cs typeface="Arial"/>
            </a:endParaRPr>
          </a:p>
        </p:txBody>
      </p:sp>
      <p:sp>
        <p:nvSpPr>
          <p:cNvPr id="5" name="object 6">
            <a:extLst>
              <a:ext uri="{FF2B5EF4-FFF2-40B4-BE49-F238E27FC236}">
                <a16:creationId xmlns:a16="http://schemas.microsoft.com/office/drawing/2014/main" id="{EFF923BD-7896-FD48-AA2F-150A0BB6EC02}"/>
              </a:ext>
            </a:extLst>
          </p:cNvPr>
          <p:cNvSpPr txBox="1"/>
          <p:nvPr/>
        </p:nvSpPr>
        <p:spPr>
          <a:xfrm>
            <a:off x="10504499" y="5859630"/>
            <a:ext cx="3522979" cy="2036445"/>
          </a:xfrm>
          <a:prstGeom prst="rect">
            <a:avLst/>
          </a:prstGeom>
        </p:spPr>
        <p:txBody>
          <a:bodyPr vert="horz" wrap="square" lIns="0" tIns="13970" rIns="0" bIns="0" rtlCol="0">
            <a:spAutoFit/>
          </a:bodyPr>
          <a:lstStyle/>
          <a:p>
            <a:pPr marL="777875">
              <a:lnSpc>
                <a:spcPct val="100000"/>
              </a:lnSpc>
              <a:spcBef>
                <a:spcPts val="110"/>
              </a:spcBef>
            </a:pPr>
            <a:r>
              <a:rPr sz="2950" b="1" dirty="0">
                <a:latin typeface="Arial"/>
                <a:cs typeface="Arial"/>
              </a:rPr>
              <a:t>NOMBRE</a:t>
            </a:r>
            <a:r>
              <a:rPr sz="2950" b="1" spc="-20" dirty="0">
                <a:latin typeface="Arial"/>
                <a:cs typeface="Arial"/>
              </a:rPr>
              <a:t> </a:t>
            </a:r>
            <a:r>
              <a:rPr sz="2950" b="1" dirty="0">
                <a:latin typeface="Arial"/>
                <a:cs typeface="Arial"/>
              </a:rPr>
              <a:t>02</a:t>
            </a:r>
            <a:endParaRPr sz="2950">
              <a:latin typeface="Arial"/>
              <a:cs typeface="Arial"/>
            </a:endParaRPr>
          </a:p>
          <a:p>
            <a:pPr marL="12065" marR="5080" indent="635" algn="ctr">
              <a:lnSpc>
                <a:spcPct val="126899"/>
              </a:lnSpc>
              <a:spcBef>
                <a:spcPts val="1620"/>
              </a:spcBef>
            </a:pPr>
            <a:r>
              <a:rPr sz="1750" spc="10" dirty="0">
                <a:latin typeface="Arial"/>
                <a:cs typeface="Arial"/>
              </a:rPr>
              <a:t>Ut </a:t>
            </a:r>
            <a:r>
              <a:rPr sz="1750" spc="5" dirty="0">
                <a:latin typeface="Arial"/>
                <a:cs typeface="Arial"/>
              </a:rPr>
              <a:t>wisi </a:t>
            </a:r>
            <a:r>
              <a:rPr sz="1750" spc="10" dirty="0">
                <a:latin typeface="Arial"/>
                <a:cs typeface="Arial"/>
              </a:rPr>
              <a:t>enim ad minim mannt </a:t>
            </a:r>
            <a:r>
              <a:rPr sz="1750" spc="15" dirty="0">
                <a:latin typeface="Arial"/>
                <a:cs typeface="Arial"/>
              </a:rPr>
              <a:t> </a:t>
            </a:r>
            <a:r>
              <a:rPr sz="1750" spc="10" dirty="0">
                <a:latin typeface="Arial"/>
                <a:cs typeface="Arial"/>
              </a:rPr>
              <a:t>veniam, </a:t>
            </a:r>
            <a:r>
              <a:rPr sz="1750" spc="5" dirty="0">
                <a:latin typeface="Arial"/>
                <a:cs typeface="Arial"/>
              </a:rPr>
              <a:t>quis nostrud exerci </a:t>
            </a:r>
            <a:r>
              <a:rPr sz="1750" spc="10" dirty="0">
                <a:latin typeface="Arial"/>
                <a:cs typeface="Arial"/>
              </a:rPr>
              <a:t>tation </a:t>
            </a:r>
            <a:r>
              <a:rPr sz="1750" spc="15" dirty="0">
                <a:latin typeface="Arial"/>
                <a:cs typeface="Arial"/>
              </a:rPr>
              <a:t> </a:t>
            </a:r>
            <a:r>
              <a:rPr sz="1750" spc="5" dirty="0">
                <a:latin typeface="Arial"/>
                <a:cs typeface="Arial"/>
              </a:rPr>
              <a:t>ulla </a:t>
            </a:r>
            <a:r>
              <a:rPr sz="1750" spc="10" dirty="0">
                <a:latin typeface="Arial"/>
                <a:cs typeface="Arial"/>
              </a:rPr>
              <a:t>mcorper suscipit </a:t>
            </a:r>
            <a:r>
              <a:rPr sz="1750" spc="5" dirty="0">
                <a:latin typeface="Arial"/>
                <a:cs typeface="Arial"/>
              </a:rPr>
              <a:t>lobortis nisl ut </a:t>
            </a:r>
            <a:r>
              <a:rPr sz="1750" spc="-475" dirty="0">
                <a:latin typeface="Arial"/>
                <a:cs typeface="Arial"/>
              </a:rPr>
              <a:t> </a:t>
            </a:r>
            <a:r>
              <a:rPr sz="1750" spc="5" dirty="0">
                <a:latin typeface="Arial"/>
                <a:cs typeface="Arial"/>
              </a:rPr>
              <a:t>aliquip</a:t>
            </a:r>
            <a:endParaRPr sz="1750">
              <a:latin typeface="Arial"/>
              <a:cs typeface="Arial"/>
            </a:endParaRPr>
          </a:p>
        </p:txBody>
      </p:sp>
      <p:sp>
        <p:nvSpPr>
          <p:cNvPr id="6" name="object 7">
            <a:extLst>
              <a:ext uri="{FF2B5EF4-FFF2-40B4-BE49-F238E27FC236}">
                <a16:creationId xmlns:a16="http://schemas.microsoft.com/office/drawing/2014/main" id="{246D6E84-F22F-B44C-9C93-4FB0A7027970}"/>
              </a:ext>
            </a:extLst>
          </p:cNvPr>
          <p:cNvSpPr txBox="1"/>
          <p:nvPr/>
        </p:nvSpPr>
        <p:spPr>
          <a:xfrm>
            <a:off x="15132918" y="5859630"/>
            <a:ext cx="3522979" cy="2036445"/>
          </a:xfrm>
          <a:prstGeom prst="rect">
            <a:avLst/>
          </a:prstGeom>
        </p:spPr>
        <p:txBody>
          <a:bodyPr vert="horz" wrap="square" lIns="0" tIns="13970" rIns="0" bIns="0" rtlCol="0">
            <a:spAutoFit/>
          </a:bodyPr>
          <a:lstStyle/>
          <a:p>
            <a:pPr marL="698500">
              <a:lnSpc>
                <a:spcPct val="100000"/>
              </a:lnSpc>
              <a:spcBef>
                <a:spcPts val="110"/>
              </a:spcBef>
            </a:pPr>
            <a:r>
              <a:rPr sz="2950" b="1" dirty="0">
                <a:latin typeface="Arial"/>
                <a:cs typeface="Arial"/>
              </a:rPr>
              <a:t>NOMBRE</a:t>
            </a:r>
            <a:r>
              <a:rPr sz="2950" b="1" spc="-20" dirty="0">
                <a:latin typeface="Arial"/>
                <a:cs typeface="Arial"/>
              </a:rPr>
              <a:t> </a:t>
            </a:r>
            <a:r>
              <a:rPr sz="2950" b="1" dirty="0">
                <a:latin typeface="Arial"/>
                <a:cs typeface="Arial"/>
              </a:rPr>
              <a:t>03</a:t>
            </a:r>
            <a:endParaRPr sz="2950">
              <a:latin typeface="Arial"/>
              <a:cs typeface="Arial"/>
            </a:endParaRPr>
          </a:p>
          <a:p>
            <a:pPr marL="12700" marR="5080" indent="635" algn="ctr">
              <a:lnSpc>
                <a:spcPct val="126899"/>
              </a:lnSpc>
              <a:spcBef>
                <a:spcPts val="1620"/>
              </a:spcBef>
            </a:pPr>
            <a:r>
              <a:rPr sz="1750" spc="10" dirty="0">
                <a:latin typeface="Arial"/>
                <a:cs typeface="Arial"/>
              </a:rPr>
              <a:t>Ut </a:t>
            </a:r>
            <a:r>
              <a:rPr sz="1750" spc="5" dirty="0">
                <a:latin typeface="Arial"/>
                <a:cs typeface="Arial"/>
              </a:rPr>
              <a:t>wisi </a:t>
            </a:r>
            <a:r>
              <a:rPr sz="1750" spc="10" dirty="0">
                <a:latin typeface="Arial"/>
                <a:cs typeface="Arial"/>
              </a:rPr>
              <a:t>enim ad minim mannt </a:t>
            </a:r>
            <a:r>
              <a:rPr sz="1750" spc="15" dirty="0">
                <a:latin typeface="Arial"/>
                <a:cs typeface="Arial"/>
              </a:rPr>
              <a:t> </a:t>
            </a:r>
            <a:r>
              <a:rPr sz="1750" spc="10" dirty="0">
                <a:latin typeface="Arial"/>
                <a:cs typeface="Arial"/>
              </a:rPr>
              <a:t>veniam, </a:t>
            </a:r>
            <a:r>
              <a:rPr sz="1750" spc="5" dirty="0">
                <a:latin typeface="Arial"/>
                <a:cs typeface="Arial"/>
              </a:rPr>
              <a:t>quis nostrud exerci </a:t>
            </a:r>
            <a:r>
              <a:rPr sz="1750" spc="10" dirty="0">
                <a:latin typeface="Arial"/>
                <a:cs typeface="Arial"/>
              </a:rPr>
              <a:t>tation </a:t>
            </a:r>
            <a:r>
              <a:rPr sz="1750" spc="15" dirty="0">
                <a:latin typeface="Arial"/>
                <a:cs typeface="Arial"/>
              </a:rPr>
              <a:t> </a:t>
            </a:r>
            <a:r>
              <a:rPr sz="1750" spc="5" dirty="0">
                <a:latin typeface="Arial"/>
                <a:cs typeface="Arial"/>
              </a:rPr>
              <a:t>ulla </a:t>
            </a:r>
            <a:r>
              <a:rPr sz="1750" spc="10" dirty="0">
                <a:latin typeface="Arial"/>
                <a:cs typeface="Arial"/>
              </a:rPr>
              <a:t>mcorper suscipit </a:t>
            </a:r>
            <a:r>
              <a:rPr sz="1750" spc="5" dirty="0">
                <a:latin typeface="Arial"/>
                <a:cs typeface="Arial"/>
              </a:rPr>
              <a:t>lobortis nisl ut </a:t>
            </a:r>
            <a:r>
              <a:rPr sz="1750" spc="-475" dirty="0">
                <a:latin typeface="Arial"/>
                <a:cs typeface="Arial"/>
              </a:rPr>
              <a:t> </a:t>
            </a:r>
            <a:r>
              <a:rPr sz="1750" spc="5" dirty="0">
                <a:latin typeface="Arial"/>
                <a:cs typeface="Arial"/>
              </a:rPr>
              <a:t>aliquip</a:t>
            </a:r>
            <a:endParaRPr sz="1750">
              <a:latin typeface="Arial"/>
              <a:cs typeface="Arial"/>
            </a:endParaRPr>
          </a:p>
        </p:txBody>
      </p:sp>
      <p:grpSp>
        <p:nvGrpSpPr>
          <p:cNvPr id="7" name="object 8">
            <a:extLst>
              <a:ext uri="{FF2B5EF4-FFF2-40B4-BE49-F238E27FC236}">
                <a16:creationId xmlns:a16="http://schemas.microsoft.com/office/drawing/2014/main" id="{276D70CA-4EC6-8446-8D8E-AAAD7CDD6BF4}"/>
              </a:ext>
            </a:extLst>
          </p:cNvPr>
          <p:cNvGrpSpPr/>
          <p:nvPr/>
        </p:nvGrpSpPr>
        <p:grpSpPr>
          <a:xfrm>
            <a:off x="16350116" y="4700415"/>
            <a:ext cx="1105535" cy="915035"/>
            <a:chOff x="16350116" y="4700415"/>
            <a:chExt cx="1105535" cy="915035"/>
          </a:xfrm>
        </p:grpSpPr>
        <p:sp>
          <p:nvSpPr>
            <p:cNvPr id="8" name="object 9">
              <a:extLst>
                <a:ext uri="{FF2B5EF4-FFF2-40B4-BE49-F238E27FC236}">
                  <a16:creationId xmlns:a16="http://schemas.microsoft.com/office/drawing/2014/main" id="{5E08397C-5380-B044-883E-70A63D1E1FDF}"/>
                </a:ext>
              </a:extLst>
            </p:cNvPr>
            <p:cNvSpPr/>
            <p:nvPr/>
          </p:nvSpPr>
          <p:spPr>
            <a:xfrm>
              <a:off x="16775812" y="4713503"/>
              <a:ext cx="539750" cy="762000"/>
            </a:xfrm>
            <a:custGeom>
              <a:avLst/>
              <a:gdLst/>
              <a:ahLst/>
              <a:cxnLst/>
              <a:rect l="l" t="t" r="r" b="b"/>
              <a:pathLst>
                <a:path w="539750" h="762000">
                  <a:moveTo>
                    <a:pt x="539575" y="761746"/>
                  </a:moveTo>
                  <a:lnTo>
                    <a:pt x="0" y="571312"/>
                  </a:lnTo>
                  <a:lnTo>
                    <a:pt x="0" y="174570"/>
                  </a:lnTo>
                  <a:lnTo>
                    <a:pt x="539575" y="0"/>
                  </a:lnTo>
                  <a:lnTo>
                    <a:pt x="539575" y="761746"/>
                  </a:lnTo>
                  <a:close/>
                </a:path>
              </a:pathLst>
            </a:custGeom>
            <a:ln w="26177">
              <a:solidFill>
                <a:srgbClr val="000000"/>
              </a:solidFill>
            </a:ln>
          </p:spPr>
          <p:txBody>
            <a:bodyPr wrap="square" lIns="0" tIns="0" rIns="0" bIns="0" rtlCol="0"/>
            <a:lstStyle/>
            <a:p>
              <a:endParaRPr/>
            </a:p>
          </p:txBody>
        </p:sp>
        <p:sp>
          <p:nvSpPr>
            <p:cNvPr id="9" name="object 10">
              <a:extLst>
                <a:ext uri="{FF2B5EF4-FFF2-40B4-BE49-F238E27FC236}">
                  <a16:creationId xmlns:a16="http://schemas.microsoft.com/office/drawing/2014/main" id="{DDDC7260-B0B4-7C49-B79B-42912528BDF8}"/>
                </a:ext>
              </a:extLst>
            </p:cNvPr>
            <p:cNvSpPr/>
            <p:nvPr/>
          </p:nvSpPr>
          <p:spPr>
            <a:xfrm>
              <a:off x="16363205" y="4888069"/>
              <a:ext cx="412750" cy="396875"/>
            </a:xfrm>
            <a:custGeom>
              <a:avLst/>
              <a:gdLst/>
              <a:ahLst/>
              <a:cxnLst/>
              <a:rect l="l" t="t" r="r" b="b"/>
              <a:pathLst>
                <a:path w="412750" h="396875">
                  <a:moveTo>
                    <a:pt x="67914" y="396741"/>
                  </a:moveTo>
                  <a:lnTo>
                    <a:pt x="412605" y="396741"/>
                  </a:lnTo>
                  <a:lnTo>
                    <a:pt x="412605" y="0"/>
                  </a:lnTo>
                  <a:lnTo>
                    <a:pt x="67914" y="0"/>
                  </a:lnTo>
                  <a:lnTo>
                    <a:pt x="41479" y="5338"/>
                  </a:lnTo>
                  <a:lnTo>
                    <a:pt x="19892" y="19897"/>
                  </a:lnTo>
                  <a:lnTo>
                    <a:pt x="5337" y="41488"/>
                  </a:lnTo>
                  <a:lnTo>
                    <a:pt x="0" y="67924"/>
                  </a:lnTo>
                  <a:lnTo>
                    <a:pt x="0" y="328838"/>
                  </a:lnTo>
                  <a:lnTo>
                    <a:pt x="5337" y="355271"/>
                  </a:lnTo>
                  <a:lnTo>
                    <a:pt x="19892" y="376855"/>
                  </a:lnTo>
                  <a:lnTo>
                    <a:pt x="41479" y="391406"/>
                  </a:lnTo>
                  <a:lnTo>
                    <a:pt x="67914" y="396741"/>
                  </a:lnTo>
                  <a:close/>
                </a:path>
              </a:pathLst>
            </a:custGeom>
            <a:ln w="26177">
              <a:solidFill>
                <a:srgbClr val="000000"/>
              </a:solidFill>
            </a:ln>
          </p:spPr>
          <p:txBody>
            <a:bodyPr wrap="square" lIns="0" tIns="0" rIns="0" bIns="0" rtlCol="0"/>
            <a:lstStyle/>
            <a:p>
              <a:endParaRPr/>
            </a:p>
          </p:txBody>
        </p:sp>
        <p:pic>
          <p:nvPicPr>
            <p:cNvPr id="10" name="object 11">
              <a:extLst>
                <a:ext uri="{FF2B5EF4-FFF2-40B4-BE49-F238E27FC236}">
                  <a16:creationId xmlns:a16="http://schemas.microsoft.com/office/drawing/2014/main" id="{7629CF9A-3683-F648-ADBD-33652DB051A9}"/>
                </a:ext>
              </a:extLst>
            </p:cNvPr>
            <p:cNvPicPr/>
            <p:nvPr/>
          </p:nvPicPr>
          <p:blipFill>
            <a:blip r:embed="rId2" cstate="email">
              <a:extLst>
                <a:ext uri="{28A0092B-C50C-407E-A947-70E740481C1C}">
                  <a14:useLocalDpi xmlns:a14="http://schemas.microsoft.com/office/drawing/2010/main"/>
                </a:ext>
              </a:extLst>
            </a:blip>
            <a:stretch>
              <a:fillRect/>
            </a:stretch>
          </p:blipFill>
          <p:spPr>
            <a:xfrm>
              <a:off x="17302303" y="4986072"/>
              <a:ext cx="153126" cy="200747"/>
            </a:xfrm>
            <a:prstGeom prst="rect">
              <a:avLst/>
            </a:prstGeom>
          </p:spPr>
        </p:pic>
        <p:sp>
          <p:nvSpPr>
            <p:cNvPr id="11" name="object 12">
              <a:extLst>
                <a:ext uri="{FF2B5EF4-FFF2-40B4-BE49-F238E27FC236}">
                  <a16:creationId xmlns:a16="http://schemas.microsoft.com/office/drawing/2014/main" id="{7B03A36E-CD0C-6F47-A835-A03B405C4804}"/>
                </a:ext>
              </a:extLst>
            </p:cNvPr>
            <p:cNvSpPr/>
            <p:nvPr/>
          </p:nvSpPr>
          <p:spPr>
            <a:xfrm>
              <a:off x="16521906" y="5284816"/>
              <a:ext cx="190500" cy="317500"/>
            </a:xfrm>
            <a:custGeom>
              <a:avLst/>
              <a:gdLst/>
              <a:ahLst/>
              <a:cxnLst/>
              <a:rect l="l" t="t" r="r" b="b"/>
              <a:pathLst>
                <a:path w="190500" h="317500">
                  <a:moveTo>
                    <a:pt x="190433" y="317393"/>
                  </a:moveTo>
                  <a:lnTo>
                    <a:pt x="63474" y="317393"/>
                  </a:lnTo>
                  <a:lnTo>
                    <a:pt x="0" y="0"/>
                  </a:lnTo>
                  <a:lnTo>
                    <a:pt x="126959" y="0"/>
                  </a:lnTo>
                  <a:lnTo>
                    <a:pt x="190433" y="317393"/>
                  </a:lnTo>
                  <a:close/>
                </a:path>
              </a:pathLst>
            </a:custGeom>
            <a:ln w="26177">
              <a:solidFill>
                <a:srgbClr val="000000"/>
              </a:solidFill>
            </a:ln>
          </p:spPr>
          <p:txBody>
            <a:bodyPr wrap="square" lIns="0" tIns="0" rIns="0" bIns="0" rtlCol="0"/>
            <a:lstStyle/>
            <a:p>
              <a:endParaRPr/>
            </a:p>
          </p:txBody>
        </p:sp>
      </p:grpSp>
      <p:grpSp>
        <p:nvGrpSpPr>
          <p:cNvPr id="12" name="object 13">
            <a:extLst>
              <a:ext uri="{FF2B5EF4-FFF2-40B4-BE49-F238E27FC236}">
                <a16:creationId xmlns:a16="http://schemas.microsoft.com/office/drawing/2014/main" id="{A8D3F175-65B5-5D4A-A912-A82FB3180212}"/>
              </a:ext>
            </a:extLst>
          </p:cNvPr>
          <p:cNvGrpSpPr/>
          <p:nvPr/>
        </p:nvGrpSpPr>
        <p:grpSpPr>
          <a:xfrm>
            <a:off x="7129216" y="4550929"/>
            <a:ext cx="1037590" cy="1000760"/>
            <a:chOff x="7129216" y="4550929"/>
            <a:chExt cx="1037590" cy="1000760"/>
          </a:xfrm>
        </p:grpSpPr>
        <p:sp>
          <p:nvSpPr>
            <p:cNvPr id="13" name="object 14">
              <a:extLst>
                <a:ext uri="{FF2B5EF4-FFF2-40B4-BE49-F238E27FC236}">
                  <a16:creationId xmlns:a16="http://schemas.microsoft.com/office/drawing/2014/main" id="{B88530AF-734D-0A42-85E6-64EF4A13588D}"/>
                </a:ext>
              </a:extLst>
            </p:cNvPr>
            <p:cNvSpPr/>
            <p:nvPr/>
          </p:nvSpPr>
          <p:spPr>
            <a:xfrm>
              <a:off x="7389468" y="4564018"/>
              <a:ext cx="763905" cy="727710"/>
            </a:xfrm>
            <a:custGeom>
              <a:avLst/>
              <a:gdLst/>
              <a:ahLst/>
              <a:cxnLst/>
              <a:rect l="l" t="t" r="r" b="b"/>
              <a:pathLst>
                <a:path w="763904" h="727710">
                  <a:moveTo>
                    <a:pt x="0" y="495934"/>
                  </a:moveTo>
                  <a:lnTo>
                    <a:pt x="210473" y="175252"/>
                  </a:lnTo>
                  <a:lnTo>
                    <a:pt x="448047" y="33426"/>
                  </a:lnTo>
                  <a:lnTo>
                    <a:pt x="642262" y="0"/>
                  </a:lnTo>
                  <a:lnTo>
                    <a:pt x="722658" y="4515"/>
                  </a:lnTo>
                  <a:lnTo>
                    <a:pt x="763760" y="292230"/>
                  </a:lnTo>
                  <a:lnTo>
                    <a:pt x="726272" y="463413"/>
                  </a:lnTo>
                  <a:lnTo>
                    <a:pt x="564125" y="585814"/>
                  </a:lnTo>
                  <a:lnTo>
                    <a:pt x="231249" y="727184"/>
                  </a:lnTo>
                  <a:lnTo>
                    <a:pt x="0" y="495934"/>
                  </a:lnTo>
                  <a:close/>
                </a:path>
              </a:pathLst>
            </a:custGeom>
            <a:ln w="26177">
              <a:solidFill>
                <a:srgbClr val="000000"/>
              </a:solidFill>
            </a:ln>
          </p:spPr>
          <p:txBody>
            <a:bodyPr wrap="square" lIns="0" tIns="0" rIns="0" bIns="0" rtlCol="0"/>
            <a:lstStyle/>
            <a:p>
              <a:endParaRPr/>
            </a:p>
          </p:txBody>
        </p:sp>
        <p:sp>
          <p:nvSpPr>
            <p:cNvPr id="14" name="object 15">
              <a:extLst>
                <a:ext uri="{FF2B5EF4-FFF2-40B4-BE49-F238E27FC236}">
                  <a16:creationId xmlns:a16="http://schemas.microsoft.com/office/drawing/2014/main" id="{5673FC6F-B3F8-734A-80F5-B8BA95876E17}"/>
                </a:ext>
              </a:extLst>
            </p:cNvPr>
            <p:cNvSpPr/>
            <p:nvPr/>
          </p:nvSpPr>
          <p:spPr>
            <a:xfrm>
              <a:off x="7291555" y="5059952"/>
              <a:ext cx="329565" cy="329565"/>
            </a:xfrm>
            <a:custGeom>
              <a:avLst/>
              <a:gdLst/>
              <a:ahLst/>
              <a:cxnLst/>
              <a:rect l="l" t="t" r="r" b="b"/>
              <a:pathLst>
                <a:path w="329565" h="329564">
                  <a:moveTo>
                    <a:pt x="329162" y="231249"/>
                  </a:moveTo>
                  <a:lnTo>
                    <a:pt x="97913" y="0"/>
                  </a:lnTo>
                  <a:lnTo>
                    <a:pt x="0" y="40093"/>
                  </a:lnTo>
                  <a:lnTo>
                    <a:pt x="289069" y="329162"/>
                  </a:lnTo>
                  <a:lnTo>
                    <a:pt x="329162" y="231249"/>
                  </a:lnTo>
                  <a:close/>
                </a:path>
              </a:pathLst>
            </a:custGeom>
            <a:ln w="26177">
              <a:solidFill>
                <a:srgbClr val="000000"/>
              </a:solidFill>
            </a:ln>
          </p:spPr>
          <p:txBody>
            <a:bodyPr wrap="square" lIns="0" tIns="0" rIns="0" bIns="0" rtlCol="0"/>
            <a:lstStyle/>
            <a:p>
              <a:endParaRPr/>
            </a:p>
          </p:txBody>
        </p:sp>
        <p:sp>
          <p:nvSpPr>
            <p:cNvPr id="15" name="object 16">
              <a:extLst>
                <a:ext uri="{FF2B5EF4-FFF2-40B4-BE49-F238E27FC236}">
                  <a16:creationId xmlns:a16="http://schemas.microsoft.com/office/drawing/2014/main" id="{097CD52C-8E1A-1446-BF90-781C15557E2E}"/>
                </a:ext>
              </a:extLst>
            </p:cNvPr>
            <p:cNvSpPr/>
            <p:nvPr/>
          </p:nvSpPr>
          <p:spPr>
            <a:xfrm>
              <a:off x="7685966" y="4749414"/>
              <a:ext cx="245745" cy="245745"/>
            </a:xfrm>
            <a:custGeom>
              <a:avLst/>
              <a:gdLst/>
              <a:ahLst/>
              <a:cxnLst/>
              <a:rect l="l" t="t" r="r" b="b"/>
              <a:pathLst>
                <a:path w="245745" h="245745">
                  <a:moveTo>
                    <a:pt x="209357" y="209367"/>
                  </a:moveTo>
                  <a:lnTo>
                    <a:pt x="168793" y="236302"/>
                  </a:lnTo>
                  <a:lnTo>
                    <a:pt x="122646" y="245280"/>
                  </a:lnTo>
                  <a:lnTo>
                    <a:pt x="76498" y="236302"/>
                  </a:lnTo>
                  <a:lnTo>
                    <a:pt x="35928" y="209367"/>
                  </a:lnTo>
                  <a:lnTo>
                    <a:pt x="8982" y="168797"/>
                  </a:lnTo>
                  <a:lnTo>
                    <a:pt x="0" y="122648"/>
                  </a:lnTo>
                  <a:lnTo>
                    <a:pt x="8982" y="76498"/>
                  </a:lnTo>
                  <a:lnTo>
                    <a:pt x="35928" y="35928"/>
                  </a:lnTo>
                  <a:lnTo>
                    <a:pt x="76498" y="8982"/>
                  </a:lnTo>
                  <a:lnTo>
                    <a:pt x="122646" y="0"/>
                  </a:lnTo>
                  <a:lnTo>
                    <a:pt x="168793" y="8982"/>
                  </a:lnTo>
                  <a:lnTo>
                    <a:pt x="209357" y="35928"/>
                  </a:lnTo>
                  <a:lnTo>
                    <a:pt x="236297" y="76498"/>
                  </a:lnTo>
                  <a:lnTo>
                    <a:pt x="245277" y="122648"/>
                  </a:lnTo>
                  <a:lnTo>
                    <a:pt x="236297" y="168797"/>
                  </a:lnTo>
                  <a:lnTo>
                    <a:pt x="209357" y="209367"/>
                  </a:lnTo>
                  <a:close/>
                </a:path>
              </a:pathLst>
            </a:custGeom>
            <a:ln w="26177">
              <a:solidFill>
                <a:srgbClr val="000000"/>
              </a:solidFill>
            </a:ln>
          </p:spPr>
          <p:txBody>
            <a:bodyPr wrap="square" lIns="0" tIns="0" rIns="0" bIns="0" rtlCol="0"/>
            <a:lstStyle/>
            <a:p>
              <a:endParaRPr/>
            </a:p>
          </p:txBody>
        </p:sp>
        <p:sp>
          <p:nvSpPr>
            <p:cNvPr id="16" name="object 17">
              <a:extLst>
                <a:ext uri="{FF2B5EF4-FFF2-40B4-BE49-F238E27FC236}">
                  <a16:creationId xmlns:a16="http://schemas.microsoft.com/office/drawing/2014/main" id="{F8722F6F-3085-D54F-8202-F7163F806571}"/>
                </a:ext>
              </a:extLst>
            </p:cNvPr>
            <p:cNvSpPr/>
            <p:nvPr/>
          </p:nvSpPr>
          <p:spPr>
            <a:xfrm>
              <a:off x="7709036" y="5171503"/>
              <a:ext cx="168275" cy="259715"/>
            </a:xfrm>
            <a:custGeom>
              <a:avLst/>
              <a:gdLst/>
              <a:ahLst/>
              <a:cxnLst/>
              <a:rect l="l" t="t" r="r" b="b"/>
              <a:pathLst>
                <a:path w="168275" h="259714">
                  <a:moveTo>
                    <a:pt x="142215" y="0"/>
                  </a:moveTo>
                  <a:lnTo>
                    <a:pt x="164703" y="103188"/>
                  </a:lnTo>
                  <a:lnTo>
                    <a:pt x="167806" y="164621"/>
                  </a:lnTo>
                  <a:lnTo>
                    <a:pt x="147569" y="208635"/>
                  </a:lnTo>
                  <a:lnTo>
                    <a:pt x="100038" y="259562"/>
                  </a:lnTo>
                  <a:lnTo>
                    <a:pt x="0" y="79861"/>
                  </a:lnTo>
                </a:path>
              </a:pathLst>
            </a:custGeom>
            <a:ln w="26177">
              <a:solidFill>
                <a:srgbClr val="000000"/>
              </a:solidFill>
            </a:ln>
          </p:spPr>
          <p:txBody>
            <a:bodyPr wrap="square" lIns="0" tIns="0" rIns="0" bIns="0" rtlCol="0"/>
            <a:lstStyle/>
            <a:p>
              <a:endParaRPr/>
            </a:p>
          </p:txBody>
        </p:sp>
        <p:sp>
          <p:nvSpPr>
            <p:cNvPr id="17" name="object 18">
              <a:extLst>
                <a:ext uri="{FF2B5EF4-FFF2-40B4-BE49-F238E27FC236}">
                  <a16:creationId xmlns:a16="http://schemas.microsoft.com/office/drawing/2014/main" id="{8B850193-3274-B04A-B2A0-1934934D9216}"/>
                </a:ext>
              </a:extLst>
            </p:cNvPr>
            <p:cNvSpPr/>
            <p:nvPr/>
          </p:nvSpPr>
          <p:spPr>
            <a:xfrm>
              <a:off x="7249595" y="4803819"/>
              <a:ext cx="259715" cy="168275"/>
            </a:xfrm>
            <a:custGeom>
              <a:avLst/>
              <a:gdLst/>
              <a:ahLst/>
              <a:cxnLst/>
              <a:rect l="l" t="t" r="r" b="b"/>
              <a:pathLst>
                <a:path w="259715" h="168275">
                  <a:moveTo>
                    <a:pt x="259562" y="25600"/>
                  </a:moveTo>
                  <a:lnTo>
                    <a:pt x="156374" y="3105"/>
                  </a:lnTo>
                  <a:lnTo>
                    <a:pt x="94940" y="0"/>
                  </a:lnTo>
                  <a:lnTo>
                    <a:pt x="50927" y="20235"/>
                  </a:lnTo>
                  <a:lnTo>
                    <a:pt x="0" y="67766"/>
                  </a:lnTo>
                  <a:lnTo>
                    <a:pt x="179701" y="167805"/>
                  </a:lnTo>
                </a:path>
              </a:pathLst>
            </a:custGeom>
            <a:ln w="26177">
              <a:solidFill>
                <a:srgbClr val="000000"/>
              </a:solidFill>
            </a:ln>
          </p:spPr>
          <p:txBody>
            <a:bodyPr wrap="square" lIns="0" tIns="0" rIns="0" bIns="0" rtlCol="0"/>
            <a:lstStyle/>
            <a:p>
              <a:endParaRPr/>
            </a:p>
          </p:txBody>
        </p:sp>
        <p:sp>
          <p:nvSpPr>
            <p:cNvPr id="18" name="object 19">
              <a:extLst>
                <a:ext uri="{FF2B5EF4-FFF2-40B4-BE49-F238E27FC236}">
                  <a16:creationId xmlns:a16="http://schemas.microsoft.com/office/drawing/2014/main" id="{1CA903E6-AF77-A640-AC0A-3375B92477F7}"/>
                </a:ext>
              </a:extLst>
            </p:cNvPr>
            <p:cNvSpPr/>
            <p:nvPr/>
          </p:nvSpPr>
          <p:spPr>
            <a:xfrm>
              <a:off x="7165678" y="5331296"/>
              <a:ext cx="357505" cy="207645"/>
            </a:xfrm>
            <a:custGeom>
              <a:avLst/>
              <a:gdLst/>
              <a:ahLst/>
              <a:cxnLst/>
              <a:rect l="l" t="t" r="r" b="b"/>
              <a:pathLst>
                <a:path w="357504" h="207645">
                  <a:moveTo>
                    <a:pt x="357130" y="0"/>
                  </a:moveTo>
                  <a:lnTo>
                    <a:pt x="325546" y="132435"/>
                  </a:lnTo>
                  <a:lnTo>
                    <a:pt x="277817" y="195715"/>
                  </a:lnTo>
                  <a:lnTo>
                    <a:pt x="180462" y="207059"/>
                  </a:lnTo>
                  <a:lnTo>
                    <a:pt x="0" y="183690"/>
                  </a:lnTo>
                </a:path>
              </a:pathLst>
            </a:custGeom>
            <a:ln w="26177">
              <a:solidFill>
                <a:srgbClr val="000000"/>
              </a:solidFill>
            </a:ln>
          </p:spPr>
          <p:txBody>
            <a:bodyPr wrap="square" lIns="0" tIns="0" rIns="0" bIns="0" rtlCol="0"/>
            <a:lstStyle/>
            <a:p>
              <a:endParaRPr/>
            </a:p>
          </p:txBody>
        </p:sp>
        <p:sp>
          <p:nvSpPr>
            <p:cNvPr id="19" name="object 20">
              <a:extLst>
                <a:ext uri="{FF2B5EF4-FFF2-40B4-BE49-F238E27FC236}">
                  <a16:creationId xmlns:a16="http://schemas.microsoft.com/office/drawing/2014/main" id="{46AA0068-1156-B544-8234-7DFD68506624}"/>
                </a:ext>
              </a:extLst>
            </p:cNvPr>
            <p:cNvSpPr/>
            <p:nvPr/>
          </p:nvSpPr>
          <p:spPr>
            <a:xfrm>
              <a:off x="7142304" y="5157861"/>
              <a:ext cx="207645" cy="357505"/>
            </a:xfrm>
            <a:custGeom>
              <a:avLst/>
              <a:gdLst/>
              <a:ahLst/>
              <a:cxnLst/>
              <a:rect l="l" t="t" r="r" b="b"/>
              <a:pathLst>
                <a:path w="207645" h="357504">
                  <a:moveTo>
                    <a:pt x="207070" y="0"/>
                  </a:moveTo>
                  <a:lnTo>
                    <a:pt x="74628" y="31583"/>
                  </a:lnTo>
                  <a:lnTo>
                    <a:pt x="11345" y="79311"/>
                  </a:lnTo>
                  <a:lnTo>
                    <a:pt x="0" y="176663"/>
                  </a:lnTo>
                  <a:lnTo>
                    <a:pt x="23369" y="357120"/>
                  </a:lnTo>
                </a:path>
              </a:pathLst>
            </a:custGeom>
            <a:ln w="26177">
              <a:solidFill>
                <a:srgbClr val="000000"/>
              </a:solidFill>
            </a:ln>
          </p:spPr>
          <p:txBody>
            <a:bodyPr wrap="square" lIns="0" tIns="0" rIns="0" bIns="0" rtlCol="0"/>
            <a:lstStyle/>
            <a:p>
              <a:endParaRPr/>
            </a:p>
          </p:txBody>
        </p:sp>
      </p:grpSp>
      <p:grpSp>
        <p:nvGrpSpPr>
          <p:cNvPr id="20" name="object 21">
            <a:extLst>
              <a:ext uri="{FF2B5EF4-FFF2-40B4-BE49-F238E27FC236}">
                <a16:creationId xmlns:a16="http://schemas.microsoft.com/office/drawing/2014/main" id="{44C2D025-4875-C546-8C61-7784BCC659F9}"/>
              </a:ext>
            </a:extLst>
          </p:cNvPr>
          <p:cNvGrpSpPr/>
          <p:nvPr/>
        </p:nvGrpSpPr>
        <p:grpSpPr>
          <a:xfrm>
            <a:off x="11696848" y="4766564"/>
            <a:ext cx="1105535" cy="810260"/>
            <a:chOff x="11696848" y="4766564"/>
            <a:chExt cx="1105535" cy="810260"/>
          </a:xfrm>
        </p:grpSpPr>
        <p:sp>
          <p:nvSpPr>
            <p:cNvPr id="21" name="object 22">
              <a:extLst>
                <a:ext uri="{FF2B5EF4-FFF2-40B4-BE49-F238E27FC236}">
                  <a16:creationId xmlns:a16="http://schemas.microsoft.com/office/drawing/2014/main" id="{98E9054A-3FBE-3C43-9DD1-DD8FC67E57CF}"/>
                </a:ext>
              </a:extLst>
            </p:cNvPr>
            <p:cNvSpPr/>
            <p:nvPr/>
          </p:nvSpPr>
          <p:spPr>
            <a:xfrm>
              <a:off x="12266514" y="5009030"/>
              <a:ext cx="333375" cy="419734"/>
            </a:xfrm>
            <a:custGeom>
              <a:avLst/>
              <a:gdLst/>
              <a:ahLst/>
              <a:cxnLst/>
              <a:rect l="l" t="t" r="r" b="b"/>
              <a:pathLst>
                <a:path w="333375" h="419735">
                  <a:moveTo>
                    <a:pt x="2837" y="0"/>
                  </a:moveTo>
                  <a:lnTo>
                    <a:pt x="314189" y="311351"/>
                  </a:lnTo>
                  <a:lnTo>
                    <a:pt x="328142" y="332357"/>
                  </a:lnTo>
                  <a:lnTo>
                    <a:pt x="332793" y="356244"/>
                  </a:lnTo>
                  <a:lnTo>
                    <a:pt x="328142" y="380129"/>
                  </a:lnTo>
                  <a:lnTo>
                    <a:pt x="314189" y="401129"/>
                  </a:lnTo>
                  <a:lnTo>
                    <a:pt x="293192" y="415076"/>
                  </a:lnTo>
                  <a:lnTo>
                    <a:pt x="269305" y="419725"/>
                  </a:lnTo>
                  <a:lnTo>
                    <a:pt x="245419" y="415076"/>
                  </a:lnTo>
                  <a:lnTo>
                    <a:pt x="224422" y="401129"/>
                  </a:lnTo>
                  <a:lnTo>
                    <a:pt x="0" y="176696"/>
                  </a:lnTo>
                </a:path>
              </a:pathLst>
            </a:custGeom>
            <a:ln w="26177">
              <a:solidFill>
                <a:srgbClr val="000000"/>
              </a:solidFill>
            </a:ln>
          </p:spPr>
          <p:txBody>
            <a:bodyPr wrap="square" lIns="0" tIns="0" rIns="0" bIns="0" rtlCol="0"/>
            <a:lstStyle/>
            <a:p>
              <a:endParaRPr/>
            </a:p>
          </p:txBody>
        </p:sp>
        <p:sp>
          <p:nvSpPr>
            <p:cNvPr id="22" name="object 23">
              <a:extLst>
                <a:ext uri="{FF2B5EF4-FFF2-40B4-BE49-F238E27FC236}">
                  <a16:creationId xmlns:a16="http://schemas.microsoft.com/office/drawing/2014/main" id="{4C651AB7-AF54-AA45-9886-3A4D880B188E}"/>
                </a:ext>
              </a:extLst>
            </p:cNvPr>
            <p:cNvSpPr/>
            <p:nvPr/>
          </p:nvSpPr>
          <p:spPr>
            <a:xfrm>
              <a:off x="12176731" y="5185727"/>
              <a:ext cx="288290" cy="288290"/>
            </a:xfrm>
            <a:custGeom>
              <a:avLst/>
              <a:gdLst/>
              <a:ahLst/>
              <a:cxnLst/>
              <a:rect l="l" t="t" r="r" b="b"/>
              <a:pathLst>
                <a:path w="288290" h="288289">
                  <a:moveTo>
                    <a:pt x="89777" y="0"/>
                  </a:moveTo>
                  <a:lnTo>
                    <a:pt x="269311" y="179544"/>
                  </a:lnTo>
                  <a:lnTo>
                    <a:pt x="283264" y="200547"/>
                  </a:lnTo>
                  <a:lnTo>
                    <a:pt x="287915" y="224436"/>
                  </a:lnTo>
                  <a:lnTo>
                    <a:pt x="283264" y="248324"/>
                  </a:lnTo>
                  <a:lnTo>
                    <a:pt x="269311" y="269321"/>
                  </a:lnTo>
                  <a:lnTo>
                    <a:pt x="248314" y="283262"/>
                  </a:lnTo>
                  <a:lnTo>
                    <a:pt x="224427" y="287910"/>
                  </a:lnTo>
                  <a:lnTo>
                    <a:pt x="200541" y="283262"/>
                  </a:lnTo>
                  <a:lnTo>
                    <a:pt x="179544" y="269321"/>
                  </a:lnTo>
                  <a:lnTo>
                    <a:pt x="0" y="89777"/>
                  </a:lnTo>
                </a:path>
              </a:pathLst>
            </a:custGeom>
            <a:ln w="26177">
              <a:solidFill>
                <a:srgbClr val="000000"/>
              </a:solidFill>
            </a:ln>
          </p:spPr>
          <p:txBody>
            <a:bodyPr wrap="square" lIns="0" tIns="0" rIns="0" bIns="0" rtlCol="0"/>
            <a:lstStyle/>
            <a:p>
              <a:endParaRPr/>
            </a:p>
          </p:txBody>
        </p:sp>
        <p:sp>
          <p:nvSpPr>
            <p:cNvPr id="23" name="object 24">
              <a:extLst>
                <a:ext uri="{FF2B5EF4-FFF2-40B4-BE49-F238E27FC236}">
                  <a16:creationId xmlns:a16="http://schemas.microsoft.com/office/drawing/2014/main" id="{B827F652-9F2C-B64B-ACD1-CB90A70D6AC7}"/>
                </a:ext>
              </a:extLst>
            </p:cNvPr>
            <p:cNvSpPr/>
            <p:nvPr/>
          </p:nvSpPr>
          <p:spPr>
            <a:xfrm>
              <a:off x="12086962" y="5275506"/>
              <a:ext cx="243204" cy="243204"/>
            </a:xfrm>
            <a:custGeom>
              <a:avLst/>
              <a:gdLst/>
              <a:ahLst/>
              <a:cxnLst/>
              <a:rect l="l" t="t" r="r" b="b"/>
              <a:pathLst>
                <a:path w="243204" h="243204">
                  <a:moveTo>
                    <a:pt x="89766" y="0"/>
                  </a:moveTo>
                  <a:lnTo>
                    <a:pt x="224422" y="134645"/>
                  </a:lnTo>
                  <a:lnTo>
                    <a:pt x="238375" y="155651"/>
                  </a:lnTo>
                  <a:lnTo>
                    <a:pt x="243026" y="179539"/>
                  </a:lnTo>
                  <a:lnTo>
                    <a:pt x="238375" y="203427"/>
                  </a:lnTo>
                  <a:lnTo>
                    <a:pt x="224422" y="224432"/>
                  </a:lnTo>
                  <a:lnTo>
                    <a:pt x="203425" y="238374"/>
                  </a:lnTo>
                  <a:lnTo>
                    <a:pt x="179539" y="243021"/>
                  </a:lnTo>
                  <a:lnTo>
                    <a:pt x="155652" y="238374"/>
                  </a:lnTo>
                  <a:lnTo>
                    <a:pt x="134655" y="224432"/>
                  </a:lnTo>
                  <a:lnTo>
                    <a:pt x="0" y="89766"/>
                  </a:lnTo>
                </a:path>
              </a:pathLst>
            </a:custGeom>
            <a:ln w="26177">
              <a:solidFill>
                <a:srgbClr val="000000"/>
              </a:solidFill>
            </a:ln>
          </p:spPr>
          <p:txBody>
            <a:bodyPr wrap="square" lIns="0" tIns="0" rIns="0" bIns="0" rtlCol="0"/>
            <a:lstStyle/>
            <a:p>
              <a:endParaRPr/>
            </a:p>
          </p:txBody>
        </p:sp>
        <p:sp>
          <p:nvSpPr>
            <p:cNvPr id="24" name="object 25">
              <a:extLst>
                <a:ext uri="{FF2B5EF4-FFF2-40B4-BE49-F238E27FC236}">
                  <a16:creationId xmlns:a16="http://schemas.microsoft.com/office/drawing/2014/main" id="{63F237A9-8376-8F4A-8D42-A0B6667EC82B}"/>
                </a:ext>
              </a:extLst>
            </p:cNvPr>
            <p:cNvSpPr/>
            <p:nvPr/>
          </p:nvSpPr>
          <p:spPr>
            <a:xfrm>
              <a:off x="11788392" y="4800977"/>
              <a:ext cx="407034" cy="762635"/>
            </a:xfrm>
            <a:custGeom>
              <a:avLst/>
              <a:gdLst/>
              <a:ahLst/>
              <a:cxnLst/>
              <a:rect l="l" t="t" r="r" b="b"/>
              <a:pathLst>
                <a:path w="407034" h="762635">
                  <a:moveTo>
                    <a:pt x="298566" y="564298"/>
                  </a:moveTo>
                  <a:lnTo>
                    <a:pt x="388333" y="654065"/>
                  </a:lnTo>
                  <a:lnTo>
                    <a:pt x="402280" y="675061"/>
                  </a:lnTo>
                  <a:lnTo>
                    <a:pt x="406930" y="698948"/>
                  </a:lnTo>
                  <a:lnTo>
                    <a:pt x="402280" y="722835"/>
                  </a:lnTo>
                  <a:lnTo>
                    <a:pt x="388333" y="743832"/>
                  </a:lnTo>
                  <a:lnTo>
                    <a:pt x="367336" y="757785"/>
                  </a:lnTo>
                  <a:lnTo>
                    <a:pt x="343450" y="762436"/>
                  </a:lnTo>
                  <a:lnTo>
                    <a:pt x="319563" y="757785"/>
                  </a:lnTo>
                  <a:lnTo>
                    <a:pt x="298566" y="743832"/>
                  </a:lnTo>
                  <a:lnTo>
                    <a:pt x="0" y="508519"/>
                  </a:lnTo>
                  <a:lnTo>
                    <a:pt x="44574" y="95914"/>
                  </a:lnTo>
                  <a:lnTo>
                    <a:pt x="144562" y="28938"/>
                  </a:lnTo>
                  <a:lnTo>
                    <a:pt x="206881" y="0"/>
                  </a:lnTo>
                  <a:lnTo>
                    <a:pt x="257620" y="3147"/>
                  </a:lnTo>
                  <a:lnTo>
                    <a:pt x="322869" y="32429"/>
                  </a:lnTo>
                </a:path>
              </a:pathLst>
            </a:custGeom>
            <a:ln w="26177">
              <a:solidFill>
                <a:srgbClr val="000000"/>
              </a:solidFill>
            </a:ln>
          </p:spPr>
          <p:txBody>
            <a:bodyPr wrap="square" lIns="0" tIns="0" rIns="0" bIns="0" rtlCol="0"/>
            <a:lstStyle/>
            <a:p>
              <a:endParaRPr/>
            </a:p>
          </p:txBody>
        </p:sp>
        <p:sp>
          <p:nvSpPr>
            <p:cNvPr id="25" name="object 26">
              <a:extLst>
                <a:ext uri="{FF2B5EF4-FFF2-40B4-BE49-F238E27FC236}">
                  <a16:creationId xmlns:a16="http://schemas.microsoft.com/office/drawing/2014/main" id="{2C06C919-854C-2941-B9C7-3C7FAD75FB28}"/>
                </a:ext>
              </a:extLst>
            </p:cNvPr>
            <p:cNvSpPr/>
            <p:nvPr/>
          </p:nvSpPr>
          <p:spPr>
            <a:xfrm>
              <a:off x="12013107" y="4779653"/>
              <a:ext cx="681355" cy="561975"/>
            </a:xfrm>
            <a:custGeom>
              <a:avLst/>
              <a:gdLst/>
              <a:ahLst/>
              <a:cxnLst/>
              <a:rect l="l" t="t" r="r" b="b"/>
              <a:pathLst>
                <a:path w="681354" h="561975">
                  <a:moveTo>
                    <a:pt x="299877" y="148973"/>
                  </a:moveTo>
                  <a:lnTo>
                    <a:pt x="250405" y="210464"/>
                  </a:lnTo>
                  <a:lnTo>
                    <a:pt x="204243" y="252038"/>
                  </a:lnTo>
                  <a:lnTo>
                    <a:pt x="161664" y="276622"/>
                  </a:lnTo>
                  <a:lnTo>
                    <a:pt x="122939" y="287139"/>
                  </a:lnTo>
                  <a:lnTo>
                    <a:pt x="88340" y="286515"/>
                  </a:lnTo>
                  <a:lnTo>
                    <a:pt x="32607" y="263545"/>
                  </a:lnTo>
                  <a:lnTo>
                    <a:pt x="890" y="216475"/>
                  </a:lnTo>
                  <a:lnTo>
                    <a:pt x="0" y="188018"/>
                  </a:lnTo>
                  <a:lnTo>
                    <a:pt x="9906" y="160303"/>
                  </a:lnTo>
                  <a:lnTo>
                    <a:pt x="45576" y="107671"/>
                  </a:lnTo>
                  <a:lnTo>
                    <a:pt x="83022" y="66804"/>
                  </a:lnTo>
                  <a:lnTo>
                    <a:pt x="121870" y="36653"/>
                  </a:lnTo>
                  <a:lnTo>
                    <a:pt x="161744" y="16168"/>
                  </a:lnTo>
                  <a:lnTo>
                    <a:pt x="202268" y="4300"/>
                  </a:lnTo>
                  <a:lnTo>
                    <a:pt x="243067" y="0"/>
                  </a:lnTo>
                  <a:lnTo>
                    <a:pt x="283764" y="2218"/>
                  </a:lnTo>
                  <a:lnTo>
                    <a:pt x="323984" y="9906"/>
                  </a:lnTo>
                  <a:lnTo>
                    <a:pt x="363351" y="22014"/>
                  </a:lnTo>
                  <a:lnTo>
                    <a:pt x="492792" y="77064"/>
                  </a:lnTo>
                  <a:lnTo>
                    <a:pt x="565696" y="105333"/>
                  </a:lnTo>
                  <a:lnTo>
                    <a:pt x="608844" y="115748"/>
                  </a:lnTo>
                  <a:lnTo>
                    <a:pt x="649018" y="117236"/>
                  </a:lnTo>
                  <a:lnTo>
                    <a:pt x="680755" y="529841"/>
                  </a:lnTo>
                  <a:lnTo>
                    <a:pt x="581481" y="561578"/>
                  </a:lnTo>
                </a:path>
              </a:pathLst>
            </a:custGeom>
            <a:ln w="26177">
              <a:solidFill>
                <a:srgbClr val="000000"/>
              </a:solidFill>
            </a:ln>
          </p:spPr>
          <p:txBody>
            <a:bodyPr wrap="square" lIns="0" tIns="0" rIns="0" bIns="0" rtlCol="0"/>
            <a:lstStyle/>
            <a:p>
              <a:endParaRPr/>
            </a:p>
          </p:txBody>
        </p:sp>
        <p:sp>
          <p:nvSpPr>
            <p:cNvPr id="26" name="object 27">
              <a:extLst>
                <a:ext uri="{FF2B5EF4-FFF2-40B4-BE49-F238E27FC236}">
                  <a16:creationId xmlns:a16="http://schemas.microsoft.com/office/drawing/2014/main" id="{84D4F118-140D-8448-B006-608A37F9F44A}"/>
                </a:ext>
              </a:extLst>
            </p:cNvPr>
            <p:cNvSpPr/>
            <p:nvPr/>
          </p:nvSpPr>
          <p:spPr>
            <a:xfrm>
              <a:off x="12662122" y="4865143"/>
              <a:ext cx="127000" cy="444500"/>
            </a:xfrm>
            <a:custGeom>
              <a:avLst/>
              <a:gdLst/>
              <a:ahLst/>
              <a:cxnLst/>
              <a:rect l="l" t="t" r="r" b="b"/>
              <a:pathLst>
                <a:path w="127000" h="444500">
                  <a:moveTo>
                    <a:pt x="126959" y="444352"/>
                  </a:moveTo>
                  <a:lnTo>
                    <a:pt x="31737" y="444352"/>
                  </a:lnTo>
                  <a:lnTo>
                    <a:pt x="0" y="31747"/>
                  </a:lnTo>
                  <a:lnTo>
                    <a:pt x="126959" y="0"/>
                  </a:lnTo>
                  <a:lnTo>
                    <a:pt x="126959" y="444352"/>
                  </a:lnTo>
                  <a:close/>
                </a:path>
              </a:pathLst>
            </a:custGeom>
            <a:ln w="26177">
              <a:solidFill>
                <a:srgbClr val="000000"/>
              </a:solidFill>
            </a:ln>
          </p:spPr>
          <p:txBody>
            <a:bodyPr wrap="square" lIns="0" tIns="0" rIns="0" bIns="0" rtlCol="0"/>
            <a:lstStyle/>
            <a:p>
              <a:endParaRPr/>
            </a:p>
          </p:txBody>
        </p:sp>
        <p:sp>
          <p:nvSpPr>
            <p:cNvPr id="27" name="object 28">
              <a:extLst>
                <a:ext uri="{FF2B5EF4-FFF2-40B4-BE49-F238E27FC236}">
                  <a16:creationId xmlns:a16="http://schemas.microsoft.com/office/drawing/2014/main" id="{D1D9CF36-3EFB-7647-B9BE-E816AE6BB903}"/>
                </a:ext>
              </a:extLst>
            </p:cNvPr>
            <p:cNvSpPr/>
            <p:nvPr/>
          </p:nvSpPr>
          <p:spPr>
            <a:xfrm>
              <a:off x="11709936" y="4865143"/>
              <a:ext cx="123189" cy="444500"/>
            </a:xfrm>
            <a:custGeom>
              <a:avLst/>
              <a:gdLst/>
              <a:ahLst/>
              <a:cxnLst/>
              <a:rect l="l" t="t" r="r" b="b"/>
              <a:pathLst>
                <a:path w="123190" h="444500">
                  <a:moveTo>
                    <a:pt x="0" y="444352"/>
                  </a:moveTo>
                  <a:lnTo>
                    <a:pt x="78458" y="444352"/>
                  </a:lnTo>
                  <a:lnTo>
                    <a:pt x="123032" y="31747"/>
                  </a:lnTo>
                  <a:lnTo>
                    <a:pt x="0" y="0"/>
                  </a:lnTo>
                  <a:lnTo>
                    <a:pt x="0" y="444352"/>
                  </a:lnTo>
                  <a:close/>
                </a:path>
              </a:pathLst>
            </a:custGeom>
            <a:ln w="26177">
              <a:solidFill>
                <a:srgbClr val="000000"/>
              </a:solidFill>
            </a:ln>
          </p:spPr>
          <p:txBody>
            <a:bodyPr wrap="square" lIns="0" tIns="0" rIns="0" bIns="0" rtlCol="0"/>
            <a:lstStyle/>
            <a:p>
              <a:endParaRPr/>
            </a:p>
          </p:txBody>
        </p:sp>
      </p:grpSp>
    </p:spTree>
    <p:extLst>
      <p:ext uri="{BB962C8B-B14F-4D97-AF65-F5344CB8AC3E}">
        <p14:creationId xmlns:p14="http://schemas.microsoft.com/office/powerpoint/2010/main" val="1317273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Marcador de texto 70">
            <a:extLst>
              <a:ext uri="{FF2B5EF4-FFF2-40B4-BE49-F238E27FC236}">
                <a16:creationId xmlns:a16="http://schemas.microsoft.com/office/drawing/2014/main" id="{B42DDC2F-EDC7-6C43-BCAA-C6060CFA45D8}"/>
              </a:ext>
            </a:extLst>
          </p:cNvPr>
          <p:cNvSpPr>
            <a:spLocks noGrp="1"/>
          </p:cNvSpPr>
          <p:nvPr>
            <p:ph type="body" sz="quarter" idx="10"/>
          </p:nvPr>
        </p:nvSpPr>
        <p:spPr/>
        <p:txBody>
          <a:bodyPr/>
          <a:lstStyle/>
          <a:p>
            <a:endParaRPr lang="es-CL"/>
          </a:p>
        </p:txBody>
      </p:sp>
      <p:sp>
        <p:nvSpPr>
          <p:cNvPr id="72" name="Marcador de texto 71">
            <a:extLst>
              <a:ext uri="{FF2B5EF4-FFF2-40B4-BE49-F238E27FC236}">
                <a16:creationId xmlns:a16="http://schemas.microsoft.com/office/drawing/2014/main" id="{58E5678C-C63D-5E40-9AB1-B3F22E019FFA}"/>
              </a:ext>
            </a:extLst>
          </p:cNvPr>
          <p:cNvSpPr>
            <a:spLocks noGrp="1"/>
          </p:cNvSpPr>
          <p:nvPr>
            <p:ph type="body" sz="quarter" idx="12"/>
          </p:nvPr>
        </p:nvSpPr>
        <p:spPr/>
        <p:txBody>
          <a:bodyPr/>
          <a:lstStyle/>
          <a:p>
            <a:endParaRPr lang="es-CL"/>
          </a:p>
        </p:txBody>
      </p:sp>
      <p:grpSp>
        <p:nvGrpSpPr>
          <p:cNvPr id="4" name="object 2">
            <a:extLst>
              <a:ext uri="{FF2B5EF4-FFF2-40B4-BE49-F238E27FC236}">
                <a16:creationId xmlns:a16="http://schemas.microsoft.com/office/drawing/2014/main" id="{A98DD5D3-B345-EB46-B02B-84B8001E8B41}"/>
              </a:ext>
            </a:extLst>
          </p:cNvPr>
          <p:cNvGrpSpPr/>
          <p:nvPr/>
        </p:nvGrpSpPr>
        <p:grpSpPr>
          <a:xfrm>
            <a:off x="8587016" y="1396176"/>
            <a:ext cx="7369809" cy="3323590"/>
            <a:chOff x="8587016" y="1396176"/>
            <a:chExt cx="7369809" cy="3323590"/>
          </a:xfrm>
        </p:grpSpPr>
        <p:sp>
          <p:nvSpPr>
            <p:cNvPr id="5" name="object 3">
              <a:extLst>
                <a:ext uri="{FF2B5EF4-FFF2-40B4-BE49-F238E27FC236}">
                  <a16:creationId xmlns:a16="http://schemas.microsoft.com/office/drawing/2014/main" id="{2216D822-B5E1-E64C-9C14-3329E6BAA119}"/>
                </a:ext>
              </a:extLst>
            </p:cNvPr>
            <p:cNvSpPr/>
            <p:nvPr/>
          </p:nvSpPr>
          <p:spPr>
            <a:xfrm>
              <a:off x="8939193" y="2926696"/>
              <a:ext cx="1040765" cy="528320"/>
            </a:xfrm>
            <a:custGeom>
              <a:avLst/>
              <a:gdLst/>
              <a:ahLst/>
              <a:cxnLst/>
              <a:rect l="l" t="t" r="r" b="b"/>
              <a:pathLst>
                <a:path w="1040765" h="528320">
                  <a:moveTo>
                    <a:pt x="0" y="528256"/>
                  </a:moveTo>
                  <a:lnTo>
                    <a:pt x="1040292" y="528256"/>
                  </a:lnTo>
                  <a:lnTo>
                    <a:pt x="1040292" y="0"/>
                  </a:lnTo>
                  <a:lnTo>
                    <a:pt x="0" y="0"/>
                  </a:lnTo>
                  <a:lnTo>
                    <a:pt x="0" y="528256"/>
                  </a:lnTo>
                  <a:close/>
                </a:path>
              </a:pathLst>
            </a:custGeom>
            <a:solidFill>
              <a:srgbClr val="FEB620"/>
            </a:solidFill>
          </p:spPr>
          <p:txBody>
            <a:bodyPr wrap="square" lIns="0" tIns="0" rIns="0" bIns="0" rtlCol="0"/>
            <a:lstStyle/>
            <a:p>
              <a:endParaRPr/>
            </a:p>
          </p:txBody>
        </p:sp>
        <p:sp>
          <p:nvSpPr>
            <p:cNvPr id="6" name="object 4">
              <a:extLst>
                <a:ext uri="{FF2B5EF4-FFF2-40B4-BE49-F238E27FC236}">
                  <a16:creationId xmlns:a16="http://schemas.microsoft.com/office/drawing/2014/main" id="{109B9748-A20A-E44B-839B-5B29E5D55EF0}"/>
                </a:ext>
              </a:extLst>
            </p:cNvPr>
            <p:cNvSpPr/>
            <p:nvPr/>
          </p:nvSpPr>
          <p:spPr>
            <a:xfrm>
              <a:off x="8939193" y="3454952"/>
              <a:ext cx="1040765" cy="1251585"/>
            </a:xfrm>
            <a:custGeom>
              <a:avLst/>
              <a:gdLst/>
              <a:ahLst/>
              <a:cxnLst/>
              <a:rect l="l" t="t" r="r" b="b"/>
              <a:pathLst>
                <a:path w="1040765" h="1251585">
                  <a:moveTo>
                    <a:pt x="1040292" y="0"/>
                  </a:moveTo>
                  <a:lnTo>
                    <a:pt x="0" y="0"/>
                  </a:lnTo>
                  <a:lnTo>
                    <a:pt x="0" y="1251071"/>
                  </a:lnTo>
                  <a:lnTo>
                    <a:pt x="1040292" y="1251071"/>
                  </a:lnTo>
                  <a:lnTo>
                    <a:pt x="1040292" y="0"/>
                  </a:lnTo>
                  <a:close/>
                </a:path>
              </a:pathLst>
            </a:custGeom>
            <a:solidFill>
              <a:srgbClr val="000000"/>
            </a:solidFill>
          </p:spPr>
          <p:txBody>
            <a:bodyPr wrap="square" lIns="0" tIns="0" rIns="0" bIns="0" rtlCol="0"/>
            <a:lstStyle/>
            <a:p>
              <a:endParaRPr/>
            </a:p>
          </p:txBody>
        </p:sp>
        <p:sp>
          <p:nvSpPr>
            <p:cNvPr id="7" name="object 5">
              <a:extLst>
                <a:ext uri="{FF2B5EF4-FFF2-40B4-BE49-F238E27FC236}">
                  <a16:creationId xmlns:a16="http://schemas.microsoft.com/office/drawing/2014/main" id="{99C789E7-5AB2-9245-8AAD-F1B2BE7CA1BB}"/>
                </a:ext>
              </a:extLst>
            </p:cNvPr>
            <p:cNvSpPr/>
            <p:nvPr/>
          </p:nvSpPr>
          <p:spPr>
            <a:xfrm>
              <a:off x="10851931" y="2203880"/>
              <a:ext cx="1040765" cy="854075"/>
            </a:xfrm>
            <a:custGeom>
              <a:avLst/>
              <a:gdLst/>
              <a:ahLst/>
              <a:cxnLst/>
              <a:rect l="l" t="t" r="r" b="b"/>
              <a:pathLst>
                <a:path w="1040765" h="854075">
                  <a:moveTo>
                    <a:pt x="0" y="853785"/>
                  </a:moveTo>
                  <a:lnTo>
                    <a:pt x="1040292" y="853785"/>
                  </a:lnTo>
                  <a:lnTo>
                    <a:pt x="1040292" y="0"/>
                  </a:lnTo>
                  <a:lnTo>
                    <a:pt x="0" y="0"/>
                  </a:lnTo>
                  <a:lnTo>
                    <a:pt x="0" y="853785"/>
                  </a:lnTo>
                  <a:close/>
                </a:path>
              </a:pathLst>
            </a:custGeom>
            <a:solidFill>
              <a:srgbClr val="FEB620"/>
            </a:solidFill>
          </p:spPr>
          <p:txBody>
            <a:bodyPr wrap="square" lIns="0" tIns="0" rIns="0" bIns="0" rtlCol="0"/>
            <a:lstStyle/>
            <a:p>
              <a:endParaRPr/>
            </a:p>
          </p:txBody>
        </p:sp>
        <p:sp>
          <p:nvSpPr>
            <p:cNvPr id="8" name="object 6">
              <a:extLst>
                <a:ext uri="{FF2B5EF4-FFF2-40B4-BE49-F238E27FC236}">
                  <a16:creationId xmlns:a16="http://schemas.microsoft.com/office/drawing/2014/main" id="{9DA585FA-4309-A54F-999A-86B60889C304}"/>
                </a:ext>
              </a:extLst>
            </p:cNvPr>
            <p:cNvSpPr/>
            <p:nvPr/>
          </p:nvSpPr>
          <p:spPr>
            <a:xfrm>
              <a:off x="10851931" y="3057666"/>
              <a:ext cx="1040765" cy="1648460"/>
            </a:xfrm>
            <a:custGeom>
              <a:avLst/>
              <a:gdLst/>
              <a:ahLst/>
              <a:cxnLst/>
              <a:rect l="l" t="t" r="r" b="b"/>
              <a:pathLst>
                <a:path w="1040765" h="1648460">
                  <a:moveTo>
                    <a:pt x="1040292" y="0"/>
                  </a:moveTo>
                  <a:lnTo>
                    <a:pt x="0" y="0"/>
                  </a:lnTo>
                  <a:lnTo>
                    <a:pt x="0" y="1648368"/>
                  </a:lnTo>
                  <a:lnTo>
                    <a:pt x="1040292" y="1648368"/>
                  </a:lnTo>
                  <a:lnTo>
                    <a:pt x="1040292" y="0"/>
                  </a:lnTo>
                  <a:close/>
                </a:path>
              </a:pathLst>
            </a:custGeom>
            <a:solidFill>
              <a:srgbClr val="000000"/>
            </a:solidFill>
          </p:spPr>
          <p:txBody>
            <a:bodyPr wrap="square" lIns="0" tIns="0" rIns="0" bIns="0" rtlCol="0"/>
            <a:lstStyle/>
            <a:p>
              <a:endParaRPr/>
            </a:p>
          </p:txBody>
        </p:sp>
        <p:sp>
          <p:nvSpPr>
            <p:cNvPr id="9" name="object 7">
              <a:extLst>
                <a:ext uri="{FF2B5EF4-FFF2-40B4-BE49-F238E27FC236}">
                  <a16:creationId xmlns:a16="http://schemas.microsoft.com/office/drawing/2014/main" id="{F130A282-33C9-B54A-A317-CBE76A4068CB}"/>
                </a:ext>
              </a:extLst>
            </p:cNvPr>
            <p:cNvSpPr/>
            <p:nvPr/>
          </p:nvSpPr>
          <p:spPr>
            <a:xfrm>
              <a:off x="12764679" y="2946727"/>
              <a:ext cx="1040765" cy="374650"/>
            </a:xfrm>
            <a:custGeom>
              <a:avLst/>
              <a:gdLst/>
              <a:ahLst/>
              <a:cxnLst/>
              <a:rect l="l" t="t" r="r" b="b"/>
              <a:pathLst>
                <a:path w="1040765" h="374650">
                  <a:moveTo>
                    <a:pt x="0" y="374260"/>
                  </a:moveTo>
                  <a:lnTo>
                    <a:pt x="1040282" y="374260"/>
                  </a:lnTo>
                  <a:lnTo>
                    <a:pt x="1040282" y="0"/>
                  </a:lnTo>
                  <a:lnTo>
                    <a:pt x="0" y="0"/>
                  </a:lnTo>
                  <a:lnTo>
                    <a:pt x="0" y="374260"/>
                  </a:lnTo>
                  <a:close/>
                </a:path>
              </a:pathLst>
            </a:custGeom>
            <a:solidFill>
              <a:srgbClr val="FEB620"/>
            </a:solidFill>
          </p:spPr>
          <p:txBody>
            <a:bodyPr wrap="square" lIns="0" tIns="0" rIns="0" bIns="0" rtlCol="0"/>
            <a:lstStyle/>
            <a:p>
              <a:endParaRPr/>
            </a:p>
          </p:txBody>
        </p:sp>
        <p:sp>
          <p:nvSpPr>
            <p:cNvPr id="10" name="object 8">
              <a:extLst>
                <a:ext uri="{FF2B5EF4-FFF2-40B4-BE49-F238E27FC236}">
                  <a16:creationId xmlns:a16="http://schemas.microsoft.com/office/drawing/2014/main" id="{C1828824-5E3D-A84F-A5B1-368FCA52D962}"/>
                </a:ext>
              </a:extLst>
            </p:cNvPr>
            <p:cNvSpPr/>
            <p:nvPr/>
          </p:nvSpPr>
          <p:spPr>
            <a:xfrm>
              <a:off x="12764679" y="3320987"/>
              <a:ext cx="1040765" cy="1385570"/>
            </a:xfrm>
            <a:custGeom>
              <a:avLst/>
              <a:gdLst/>
              <a:ahLst/>
              <a:cxnLst/>
              <a:rect l="l" t="t" r="r" b="b"/>
              <a:pathLst>
                <a:path w="1040765" h="1385570">
                  <a:moveTo>
                    <a:pt x="1040282" y="0"/>
                  </a:moveTo>
                  <a:lnTo>
                    <a:pt x="0" y="0"/>
                  </a:lnTo>
                  <a:lnTo>
                    <a:pt x="0" y="1385036"/>
                  </a:lnTo>
                  <a:lnTo>
                    <a:pt x="1040282" y="1385036"/>
                  </a:lnTo>
                  <a:lnTo>
                    <a:pt x="1040282" y="0"/>
                  </a:lnTo>
                  <a:close/>
                </a:path>
              </a:pathLst>
            </a:custGeom>
            <a:solidFill>
              <a:srgbClr val="000000"/>
            </a:solidFill>
          </p:spPr>
          <p:txBody>
            <a:bodyPr wrap="square" lIns="0" tIns="0" rIns="0" bIns="0" rtlCol="0"/>
            <a:lstStyle/>
            <a:p>
              <a:endParaRPr/>
            </a:p>
          </p:txBody>
        </p:sp>
        <p:sp>
          <p:nvSpPr>
            <p:cNvPr id="11" name="object 9">
              <a:extLst>
                <a:ext uri="{FF2B5EF4-FFF2-40B4-BE49-F238E27FC236}">
                  <a16:creationId xmlns:a16="http://schemas.microsoft.com/office/drawing/2014/main" id="{DAEDA597-1CC2-2C4D-B5BF-270653D54509}"/>
                </a:ext>
              </a:extLst>
            </p:cNvPr>
            <p:cNvSpPr/>
            <p:nvPr/>
          </p:nvSpPr>
          <p:spPr>
            <a:xfrm>
              <a:off x="14677416" y="1935951"/>
              <a:ext cx="1040765" cy="676275"/>
            </a:xfrm>
            <a:custGeom>
              <a:avLst/>
              <a:gdLst/>
              <a:ahLst/>
              <a:cxnLst/>
              <a:rect l="l" t="t" r="r" b="b"/>
              <a:pathLst>
                <a:path w="1040765" h="676275">
                  <a:moveTo>
                    <a:pt x="0" y="675989"/>
                  </a:moveTo>
                  <a:lnTo>
                    <a:pt x="1040292" y="675989"/>
                  </a:lnTo>
                  <a:lnTo>
                    <a:pt x="1040292" y="0"/>
                  </a:lnTo>
                  <a:lnTo>
                    <a:pt x="0" y="0"/>
                  </a:lnTo>
                  <a:lnTo>
                    <a:pt x="0" y="675989"/>
                  </a:lnTo>
                  <a:close/>
                </a:path>
              </a:pathLst>
            </a:custGeom>
            <a:solidFill>
              <a:srgbClr val="FEB620"/>
            </a:solidFill>
          </p:spPr>
          <p:txBody>
            <a:bodyPr wrap="square" lIns="0" tIns="0" rIns="0" bIns="0" rtlCol="0"/>
            <a:lstStyle/>
            <a:p>
              <a:endParaRPr/>
            </a:p>
          </p:txBody>
        </p:sp>
        <p:sp>
          <p:nvSpPr>
            <p:cNvPr id="12" name="object 10">
              <a:extLst>
                <a:ext uri="{FF2B5EF4-FFF2-40B4-BE49-F238E27FC236}">
                  <a16:creationId xmlns:a16="http://schemas.microsoft.com/office/drawing/2014/main" id="{45EBDEA4-7708-3741-B33D-FEC9E526C8C7}"/>
                </a:ext>
              </a:extLst>
            </p:cNvPr>
            <p:cNvSpPr/>
            <p:nvPr/>
          </p:nvSpPr>
          <p:spPr>
            <a:xfrm>
              <a:off x="14677416" y="2611941"/>
              <a:ext cx="1040765" cy="2094230"/>
            </a:xfrm>
            <a:custGeom>
              <a:avLst/>
              <a:gdLst/>
              <a:ahLst/>
              <a:cxnLst/>
              <a:rect l="l" t="t" r="r" b="b"/>
              <a:pathLst>
                <a:path w="1040765" h="2094229">
                  <a:moveTo>
                    <a:pt x="1040292" y="0"/>
                  </a:moveTo>
                  <a:lnTo>
                    <a:pt x="0" y="0"/>
                  </a:lnTo>
                  <a:lnTo>
                    <a:pt x="0" y="2094082"/>
                  </a:lnTo>
                  <a:lnTo>
                    <a:pt x="1040292" y="2094082"/>
                  </a:lnTo>
                  <a:lnTo>
                    <a:pt x="1040292" y="0"/>
                  </a:lnTo>
                  <a:close/>
                </a:path>
              </a:pathLst>
            </a:custGeom>
            <a:solidFill>
              <a:srgbClr val="000000"/>
            </a:solidFill>
          </p:spPr>
          <p:txBody>
            <a:bodyPr wrap="square" lIns="0" tIns="0" rIns="0" bIns="0" rtlCol="0"/>
            <a:lstStyle/>
            <a:p>
              <a:endParaRPr/>
            </a:p>
          </p:txBody>
        </p:sp>
        <p:sp>
          <p:nvSpPr>
            <p:cNvPr id="13" name="object 11">
              <a:extLst>
                <a:ext uri="{FF2B5EF4-FFF2-40B4-BE49-F238E27FC236}">
                  <a16:creationId xmlns:a16="http://schemas.microsoft.com/office/drawing/2014/main" id="{561F6744-6CFE-3442-9222-57CD67F9546D}"/>
                </a:ext>
              </a:extLst>
            </p:cNvPr>
            <p:cNvSpPr/>
            <p:nvPr/>
          </p:nvSpPr>
          <p:spPr>
            <a:xfrm>
              <a:off x="8676151" y="4172883"/>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14" name="object 12">
              <a:extLst>
                <a:ext uri="{FF2B5EF4-FFF2-40B4-BE49-F238E27FC236}">
                  <a16:creationId xmlns:a16="http://schemas.microsoft.com/office/drawing/2014/main" id="{0F96354F-024F-7C48-B448-15FBEA5B89D7}"/>
                </a:ext>
              </a:extLst>
            </p:cNvPr>
            <p:cNvSpPr/>
            <p:nvPr/>
          </p:nvSpPr>
          <p:spPr>
            <a:xfrm>
              <a:off x="15920122" y="4172883"/>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15" name="object 13">
              <a:extLst>
                <a:ext uri="{FF2B5EF4-FFF2-40B4-BE49-F238E27FC236}">
                  <a16:creationId xmlns:a16="http://schemas.microsoft.com/office/drawing/2014/main" id="{61D66000-6CB7-E343-AB02-9D45B0DF3DEB}"/>
                </a:ext>
              </a:extLst>
            </p:cNvPr>
            <p:cNvSpPr/>
            <p:nvPr/>
          </p:nvSpPr>
          <p:spPr>
            <a:xfrm>
              <a:off x="8597487" y="4172883"/>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16" name="object 14">
              <a:extLst>
                <a:ext uri="{FF2B5EF4-FFF2-40B4-BE49-F238E27FC236}">
                  <a16:creationId xmlns:a16="http://schemas.microsoft.com/office/drawing/2014/main" id="{1FD21FEF-6522-9D44-A2CB-85CB08B9B863}"/>
                </a:ext>
              </a:extLst>
            </p:cNvPr>
            <p:cNvSpPr/>
            <p:nvPr/>
          </p:nvSpPr>
          <p:spPr>
            <a:xfrm>
              <a:off x="8597487" y="1406647"/>
              <a:ext cx="7348855" cy="3302635"/>
            </a:xfrm>
            <a:custGeom>
              <a:avLst/>
              <a:gdLst/>
              <a:ahLst/>
              <a:cxnLst/>
              <a:rect l="l" t="t" r="r" b="b"/>
              <a:pathLst>
                <a:path w="7348855" h="3302635">
                  <a:moveTo>
                    <a:pt x="0" y="0"/>
                  </a:moveTo>
                  <a:lnTo>
                    <a:pt x="0" y="3302035"/>
                  </a:lnTo>
                  <a:lnTo>
                    <a:pt x="7348812" y="3302035"/>
                  </a:lnTo>
                </a:path>
              </a:pathLst>
            </a:custGeom>
            <a:ln w="20941">
              <a:solidFill>
                <a:srgbClr val="363636"/>
              </a:solidFill>
            </a:ln>
          </p:spPr>
          <p:txBody>
            <a:bodyPr wrap="square" lIns="0" tIns="0" rIns="0" bIns="0" rtlCol="0"/>
            <a:lstStyle/>
            <a:p>
              <a:endParaRPr/>
            </a:p>
          </p:txBody>
        </p:sp>
        <p:sp>
          <p:nvSpPr>
            <p:cNvPr id="17" name="object 15">
              <a:extLst>
                <a:ext uri="{FF2B5EF4-FFF2-40B4-BE49-F238E27FC236}">
                  <a16:creationId xmlns:a16="http://schemas.microsoft.com/office/drawing/2014/main" id="{1C6FF603-2CA5-0A4D-B31F-19860EAB925F}"/>
                </a:ext>
              </a:extLst>
            </p:cNvPr>
            <p:cNvSpPr/>
            <p:nvPr/>
          </p:nvSpPr>
          <p:spPr>
            <a:xfrm>
              <a:off x="8597487" y="3516550"/>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18" name="object 16">
              <a:extLst>
                <a:ext uri="{FF2B5EF4-FFF2-40B4-BE49-F238E27FC236}">
                  <a16:creationId xmlns:a16="http://schemas.microsoft.com/office/drawing/2014/main" id="{E3DC13F5-DE0F-4044-9B84-22D9254F3C00}"/>
                </a:ext>
              </a:extLst>
            </p:cNvPr>
            <p:cNvSpPr/>
            <p:nvPr/>
          </p:nvSpPr>
          <p:spPr>
            <a:xfrm>
              <a:off x="8676151" y="3516550"/>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19" name="object 17">
              <a:extLst>
                <a:ext uri="{FF2B5EF4-FFF2-40B4-BE49-F238E27FC236}">
                  <a16:creationId xmlns:a16="http://schemas.microsoft.com/office/drawing/2014/main" id="{F1CA9C7B-4D07-1D4A-8A87-C55FF163E4A1}"/>
                </a:ext>
              </a:extLst>
            </p:cNvPr>
            <p:cNvSpPr/>
            <p:nvPr/>
          </p:nvSpPr>
          <p:spPr>
            <a:xfrm>
              <a:off x="15920122" y="3516550"/>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20" name="object 18">
              <a:extLst>
                <a:ext uri="{FF2B5EF4-FFF2-40B4-BE49-F238E27FC236}">
                  <a16:creationId xmlns:a16="http://schemas.microsoft.com/office/drawing/2014/main" id="{2AB17099-DB14-D94C-BD60-10F0CCE6191C}"/>
                </a:ext>
              </a:extLst>
            </p:cNvPr>
            <p:cNvSpPr/>
            <p:nvPr/>
          </p:nvSpPr>
          <p:spPr>
            <a:xfrm>
              <a:off x="8597487" y="2860208"/>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21" name="object 19">
              <a:extLst>
                <a:ext uri="{FF2B5EF4-FFF2-40B4-BE49-F238E27FC236}">
                  <a16:creationId xmlns:a16="http://schemas.microsoft.com/office/drawing/2014/main" id="{8857C211-E803-E449-BDDA-8422F4D09404}"/>
                </a:ext>
              </a:extLst>
            </p:cNvPr>
            <p:cNvSpPr/>
            <p:nvPr/>
          </p:nvSpPr>
          <p:spPr>
            <a:xfrm>
              <a:off x="8676151" y="2860208"/>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22" name="object 20">
              <a:extLst>
                <a:ext uri="{FF2B5EF4-FFF2-40B4-BE49-F238E27FC236}">
                  <a16:creationId xmlns:a16="http://schemas.microsoft.com/office/drawing/2014/main" id="{8D5F373C-DC63-6545-A35D-2221A6F459AA}"/>
                </a:ext>
              </a:extLst>
            </p:cNvPr>
            <p:cNvSpPr/>
            <p:nvPr/>
          </p:nvSpPr>
          <p:spPr>
            <a:xfrm>
              <a:off x="15920122" y="2860208"/>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23" name="object 21">
              <a:extLst>
                <a:ext uri="{FF2B5EF4-FFF2-40B4-BE49-F238E27FC236}">
                  <a16:creationId xmlns:a16="http://schemas.microsoft.com/office/drawing/2014/main" id="{6E0727BC-B748-A54F-9588-AF599CD2A39D}"/>
                </a:ext>
              </a:extLst>
            </p:cNvPr>
            <p:cNvSpPr/>
            <p:nvPr/>
          </p:nvSpPr>
          <p:spPr>
            <a:xfrm>
              <a:off x="8597487" y="2203876"/>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24" name="object 22">
              <a:extLst>
                <a:ext uri="{FF2B5EF4-FFF2-40B4-BE49-F238E27FC236}">
                  <a16:creationId xmlns:a16="http://schemas.microsoft.com/office/drawing/2014/main" id="{9780D9EF-C6FB-144E-8190-0AD3FF92E8A4}"/>
                </a:ext>
              </a:extLst>
            </p:cNvPr>
            <p:cNvSpPr/>
            <p:nvPr/>
          </p:nvSpPr>
          <p:spPr>
            <a:xfrm>
              <a:off x="8676151" y="2203876"/>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25" name="object 23">
              <a:extLst>
                <a:ext uri="{FF2B5EF4-FFF2-40B4-BE49-F238E27FC236}">
                  <a16:creationId xmlns:a16="http://schemas.microsoft.com/office/drawing/2014/main" id="{F99C6890-3DD6-A04C-AED5-2436216659F0}"/>
                </a:ext>
              </a:extLst>
            </p:cNvPr>
            <p:cNvSpPr/>
            <p:nvPr/>
          </p:nvSpPr>
          <p:spPr>
            <a:xfrm>
              <a:off x="15920122" y="2203876"/>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26" name="object 24">
              <a:extLst>
                <a:ext uri="{FF2B5EF4-FFF2-40B4-BE49-F238E27FC236}">
                  <a16:creationId xmlns:a16="http://schemas.microsoft.com/office/drawing/2014/main" id="{4321DE13-7781-BA46-B10E-24157F73D03A}"/>
                </a:ext>
              </a:extLst>
            </p:cNvPr>
            <p:cNvSpPr/>
            <p:nvPr/>
          </p:nvSpPr>
          <p:spPr>
            <a:xfrm>
              <a:off x="8597487" y="1551654"/>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27" name="object 25">
              <a:extLst>
                <a:ext uri="{FF2B5EF4-FFF2-40B4-BE49-F238E27FC236}">
                  <a16:creationId xmlns:a16="http://schemas.microsoft.com/office/drawing/2014/main" id="{9098B2B4-CFAC-1B4F-8E45-00BDA006C0AA}"/>
                </a:ext>
              </a:extLst>
            </p:cNvPr>
            <p:cNvSpPr/>
            <p:nvPr/>
          </p:nvSpPr>
          <p:spPr>
            <a:xfrm>
              <a:off x="8676151" y="1551654"/>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28" name="object 26">
              <a:extLst>
                <a:ext uri="{FF2B5EF4-FFF2-40B4-BE49-F238E27FC236}">
                  <a16:creationId xmlns:a16="http://schemas.microsoft.com/office/drawing/2014/main" id="{7B3BC0B2-5417-B549-B0B3-0830ADB90AFB}"/>
                </a:ext>
              </a:extLst>
            </p:cNvPr>
            <p:cNvSpPr/>
            <p:nvPr/>
          </p:nvSpPr>
          <p:spPr>
            <a:xfrm>
              <a:off x="15920122" y="1551654"/>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grpSp>
      <p:sp>
        <p:nvSpPr>
          <p:cNvPr id="29" name="object 27">
            <a:extLst>
              <a:ext uri="{FF2B5EF4-FFF2-40B4-BE49-F238E27FC236}">
                <a16:creationId xmlns:a16="http://schemas.microsoft.com/office/drawing/2014/main" id="{580F373A-5C00-5A47-AE01-15F14EB4A90D}"/>
              </a:ext>
            </a:extLst>
          </p:cNvPr>
          <p:cNvSpPr txBox="1"/>
          <p:nvPr/>
        </p:nvSpPr>
        <p:spPr>
          <a:xfrm>
            <a:off x="8941992" y="4879807"/>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01</a:t>
            </a:r>
            <a:endParaRPr sz="2100">
              <a:latin typeface="Arial"/>
              <a:cs typeface="Arial"/>
            </a:endParaRPr>
          </a:p>
        </p:txBody>
      </p:sp>
      <p:sp>
        <p:nvSpPr>
          <p:cNvPr id="30" name="object 28">
            <a:extLst>
              <a:ext uri="{FF2B5EF4-FFF2-40B4-BE49-F238E27FC236}">
                <a16:creationId xmlns:a16="http://schemas.microsoft.com/office/drawing/2014/main" id="{8F7EA9AD-657B-FE4A-9E00-105691BC1CB7}"/>
              </a:ext>
            </a:extLst>
          </p:cNvPr>
          <p:cNvSpPr txBox="1"/>
          <p:nvPr/>
        </p:nvSpPr>
        <p:spPr>
          <a:xfrm>
            <a:off x="10854729" y="4879807"/>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02</a:t>
            </a:r>
            <a:endParaRPr sz="2100">
              <a:latin typeface="Arial"/>
              <a:cs typeface="Arial"/>
            </a:endParaRPr>
          </a:p>
        </p:txBody>
      </p:sp>
      <p:sp>
        <p:nvSpPr>
          <p:cNvPr id="31" name="object 29">
            <a:extLst>
              <a:ext uri="{FF2B5EF4-FFF2-40B4-BE49-F238E27FC236}">
                <a16:creationId xmlns:a16="http://schemas.microsoft.com/office/drawing/2014/main" id="{6C82ED82-5A37-634F-AEC8-10B0D23F3C8B}"/>
              </a:ext>
            </a:extLst>
          </p:cNvPr>
          <p:cNvSpPr txBox="1"/>
          <p:nvPr/>
        </p:nvSpPr>
        <p:spPr>
          <a:xfrm>
            <a:off x="12767474" y="4879807"/>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03</a:t>
            </a:r>
            <a:endParaRPr sz="2100">
              <a:latin typeface="Arial"/>
              <a:cs typeface="Arial"/>
            </a:endParaRPr>
          </a:p>
        </p:txBody>
      </p:sp>
      <p:sp>
        <p:nvSpPr>
          <p:cNvPr id="32" name="object 30">
            <a:extLst>
              <a:ext uri="{FF2B5EF4-FFF2-40B4-BE49-F238E27FC236}">
                <a16:creationId xmlns:a16="http://schemas.microsoft.com/office/drawing/2014/main" id="{514419A2-840B-2D48-AA05-7CCF568AAC9C}"/>
              </a:ext>
            </a:extLst>
          </p:cNvPr>
          <p:cNvSpPr txBox="1"/>
          <p:nvPr/>
        </p:nvSpPr>
        <p:spPr>
          <a:xfrm>
            <a:off x="14680221" y="4879807"/>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04</a:t>
            </a:r>
            <a:endParaRPr sz="2100">
              <a:latin typeface="Arial"/>
              <a:cs typeface="Arial"/>
            </a:endParaRPr>
          </a:p>
        </p:txBody>
      </p:sp>
      <p:sp>
        <p:nvSpPr>
          <p:cNvPr id="33" name="object 31">
            <a:extLst>
              <a:ext uri="{FF2B5EF4-FFF2-40B4-BE49-F238E27FC236}">
                <a16:creationId xmlns:a16="http://schemas.microsoft.com/office/drawing/2014/main" id="{D0FD229F-D8AC-B14E-ADEB-BAD1B078E4D2}"/>
              </a:ext>
            </a:extLst>
          </p:cNvPr>
          <p:cNvSpPr txBox="1"/>
          <p:nvPr/>
        </p:nvSpPr>
        <p:spPr>
          <a:xfrm>
            <a:off x="7778538" y="4016532"/>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20%</a:t>
            </a:r>
            <a:endParaRPr sz="2100">
              <a:latin typeface="Arial"/>
              <a:cs typeface="Arial"/>
            </a:endParaRPr>
          </a:p>
        </p:txBody>
      </p:sp>
      <p:sp>
        <p:nvSpPr>
          <p:cNvPr id="34" name="object 32">
            <a:extLst>
              <a:ext uri="{FF2B5EF4-FFF2-40B4-BE49-F238E27FC236}">
                <a16:creationId xmlns:a16="http://schemas.microsoft.com/office/drawing/2014/main" id="{02C43E44-BE93-2F41-B857-2510755CAF25}"/>
              </a:ext>
            </a:extLst>
          </p:cNvPr>
          <p:cNvSpPr txBox="1"/>
          <p:nvPr/>
        </p:nvSpPr>
        <p:spPr>
          <a:xfrm>
            <a:off x="7778538" y="3378964"/>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40%</a:t>
            </a:r>
            <a:endParaRPr sz="2100">
              <a:latin typeface="Arial"/>
              <a:cs typeface="Arial"/>
            </a:endParaRPr>
          </a:p>
        </p:txBody>
      </p:sp>
      <p:sp>
        <p:nvSpPr>
          <p:cNvPr id="35" name="object 33">
            <a:extLst>
              <a:ext uri="{FF2B5EF4-FFF2-40B4-BE49-F238E27FC236}">
                <a16:creationId xmlns:a16="http://schemas.microsoft.com/office/drawing/2014/main" id="{7BE98BA0-747D-F944-9820-F91762D8E362}"/>
              </a:ext>
            </a:extLst>
          </p:cNvPr>
          <p:cNvSpPr txBox="1"/>
          <p:nvPr/>
        </p:nvSpPr>
        <p:spPr>
          <a:xfrm>
            <a:off x="7778538" y="2741385"/>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60%</a:t>
            </a:r>
            <a:endParaRPr sz="2100">
              <a:latin typeface="Arial"/>
              <a:cs typeface="Arial"/>
            </a:endParaRPr>
          </a:p>
        </p:txBody>
      </p:sp>
      <p:sp>
        <p:nvSpPr>
          <p:cNvPr id="36" name="object 34">
            <a:extLst>
              <a:ext uri="{FF2B5EF4-FFF2-40B4-BE49-F238E27FC236}">
                <a16:creationId xmlns:a16="http://schemas.microsoft.com/office/drawing/2014/main" id="{DCE34DD0-9D56-F04B-8C8B-04E425CB8ABD}"/>
              </a:ext>
            </a:extLst>
          </p:cNvPr>
          <p:cNvSpPr txBox="1"/>
          <p:nvPr/>
        </p:nvSpPr>
        <p:spPr>
          <a:xfrm>
            <a:off x="7778538" y="2103795"/>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80%</a:t>
            </a:r>
            <a:endParaRPr sz="2100">
              <a:latin typeface="Arial"/>
              <a:cs typeface="Arial"/>
            </a:endParaRPr>
          </a:p>
        </p:txBody>
      </p:sp>
      <p:sp>
        <p:nvSpPr>
          <p:cNvPr id="37" name="object 35">
            <a:extLst>
              <a:ext uri="{FF2B5EF4-FFF2-40B4-BE49-F238E27FC236}">
                <a16:creationId xmlns:a16="http://schemas.microsoft.com/office/drawing/2014/main" id="{234E68C3-8E2E-0C42-A189-A432F01D18D4}"/>
              </a:ext>
            </a:extLst>
          </p:cNvPr>
          <p:cNvSpPr txBox="1">
            <a:spLocks/>
          </p:cNvSpPr>
          <p:nvPr/>
        </p:nvSpPr>
        <p:spPr>
          <a:xfrm>
            <a:off x="7627272" y="1470225"/>
            <a:ext cx="721360" cy="346075"/>
          </a:xfrm>
          <a:prstGeom prst="rect">
            <a:avLst/>
          </a:prstGeom>
        </p:spPr>
        <p:txBody>
          <a:bodyPr vert="horz" wrap="square" lIns="0" tIns="12700" rIns="0" bIns="0" rtlCol="0">
            <a:spAutoFit/>
          </a:bodyPr>
          <a:lstStyle>
            <a:lvl1pPr>
              <a:defRPr sz="8550" b="1" i="0">
                <a:solidFill>
                  <a:schemeClr val="tx1"/>
                </a:solidFill>
                <a:latin typeface="Arial"/>
                <a:ea typeface="+mj-ea"/>
                <a:cs typeface="Arial"/>
              </a:defRPr>
            </a:lvl1pPr>
          </a:lstStyle>
          <a:p>
            <a:pPr marL="12700">
              <a:spcBef>
                <a:spcPts val="100"/>
              </a:spcBef>
            </a:pPr>
            <a:r>
              <a:rPr lang="es-CL" sz="2100" kern="0" spc="20">
                <a:solidFill>
                  <a:srgbClr val="363636"/>
                </a:solidFill>
              </a:rPr>
              <a:t>100%</a:t>
            </a:r>
            <a:endParaRPr lang="es-CL" sz="2100" kern="0"/>
          </a:p>
        </p:txBody>
      </p:sp>
      <p:grpSp>
        <p:nvGrpSpPr>
          <p:cNvPr id="38" name="object 36">
            <a:extLst>
              <a:ext uri="{FF2B5EF4-FFF2-40B4-BE49-F238E27FC236}">
                <a16:creationId xmlns:a16="http://schemas.microsoft.com/office/drawing/2014/main" id="{CB971C76-80D7-C042-B88C-DA9C675D7016}"/>
              </a:ext>
            </a:extLst>
          </p:cNvPr>
          <p:cNvGrpSpPr/>
          <p:nvPr/>
        </p:nvGrpSpPr>
        <p:grpSpPr>
          <a:xfrm>
            <a:off x="8587016" y="5789367"/>
            <a:ext cx="7369809" cy="3323590"/>
            <a:chOff x="8587016" y="5789367"/>
            <a:chExt cx="7369809" cy="3323590"/>
          </a:xfrm>
        </p:grpSpPr>
        <p:sp>
          <p:nvSpPr>
            <p:cNvPr id="39" name="object 37">
              <a:extLst>
                <a:ext uri="{FF2B5EF4-FFF2-40B4-BE49-F238E27FC236}">
                  <a16:creationId xmlns:a16="http://schemas.microsoft.com/office/drawing/2014/main" id="{DBD5C2FF-C578-8245-AF89-010A28B3A0AC}"/>
                </a:ext>
              </a:extLst>
            </p:cNvPr>
            <p:cNvSpPr/>
            <p:nvPr/>
          </p:nvSpPr>
          <p:spPr>
            <a:xfrm>
              <a:off x="8939193" y="6968028"/>
              <a:ext cx="1040765" cy="446405"/>
            </a:xfrm>
            <a:custGeom>
              <a:avLst/>
              <a:gdLst/>
              <a:ahLst/>
              <a:cxnLst/>
              <a:rect l="l" t="t" r="r" b="b"/>
              <a:pathLst>
                <a:path w="1040765" h="446404">
                  <a:moveTo>
                    <a:pt x="0" y="446352"/>
                  </a:moveTo>
                  <a:lnTo>
                    <a:pt x="1040292" y="446352"/>
                  </a:lnTo>
                  <a:lnTo>
                    <a:pt x="1040292" y="0"/>
                  </a:lnTo>
                  <a:lnTo>
                    <a:pt x="0" y="0"/>
                  </a:lnTo>
                  <a:lnTo>
                    <a:pt x="0" y="446352"/>
                  </a:lnTo>
                  <a:close/>
                </a:path>
              </a:pathLst>
            </a:custGeom>
            <a:solidFill>
              <a:srgbClr val="FEB620"/>
            </a:solidFill>
          </p:spPr>
          <p:txBody>
            <a:bodyPr wrap="square" lIns="0" tIns="0" rIns="0" bIns="0" rtlCol="0"/>
            <a:lstStyle/>
            <a:p>
              <a:endParaRPr/>
            </a:p>
          </p:txBody>
        </p:sp>
        <p:sp>
          <p:nvSpPr>
            <p:cNvPr id="40" name="object 38">
              <a:extLst>
                <a:ext uri="{FF2B5EF4-FFF2-40B4-BE49-F238E27FC236}">
                  <a16:creationId xmlns:a16="http://schemas.microsoft.com/office/drawing/2014/main" id="{0B3FFB83-BA45-4B43-9041-00630157D962}"/>
                </a:ext>
              </a:extLst>
            </p:cNvPr>
            <p:cNvSpPr/>
            <p:nvPr/>
          </p:nvSpPr>
          <p:spPr>
            <a:xfrm>
              <a:off x="8939193" y="7414381"/>
              <a:ext cx="1040765" cy="1685289"/>
            </a:xfrm>
            <a:custGeom>
              <a:avLst/>
              <a:gdLst/>
              <a:ahLst/>
              <a:cxnLst/>
              <a:rect l="l" t="t" r="r" b="b"/>
              <a:pathLst>
                <a:path w="1040765" h="1685290">
                  <a:moveTo>
                    <a:pt x="1040292" y="0"/>
                  </a:moveTo>
                  <a:lnTo>
                    <a:pt x="0" y="0"/>
                  </a:lnTo>
                  <a:lnTo>
                    <a:pt x="0" y="1684838"/>
                  </a:lnTo>
                  <a:lnTo>
                    <a:pt x="1040292" y="1684838"/>
                  </a:lnTo>
                  <a:lnTo>
                    <a:pt x="1040292" y="0"/>
                  </a:lnTo>
                  <a:close/>
                </a:path>
              </a:pathLst>
            </a:custGeom>
            <a:solidFill>
              <a:srgbClr val="000000"/>
            </a:solidFill>
          </p:spPr>
          <p:txBody>
            <a:bodyPr wrap="square" lIns="0" tIns="0" rIns="0" bIns="0" rtlCol="0"/>
            <a:lstStyle/>
            <a:p>
              <a:endParaRPr/>
            </a:p>
          </p:txBody>
        </p:sp>
        <p:sp>
          <p:nvSpPr>
            <p:cNvPr id="41" name="object 39">
              <a:extLst>
                <a:ext uri="{FF2B5EF4-FFF2-40B4-BE49-F238E27FC236}">
                  <a16:creationId xmlns:a16="http://schemas.microsoft.com/office/drawing/2014/main" id="{A11CCD6C-FDE1-6748-9DD8-3CB32F052815}"/>
                </a:ext>
              </a:extLst>
            </p:cNvPr>
            <p:cNvSpPr/>
            <p:nvPr/>
          </p:nvSpPr>
          <p:spPr>
            <a:xfrm>
              <a:off x="10851931" y="6776788"/>
              <a:ext cx="1040765" cy="788035"/>
            </a:xfrm>
            <a:custGeom>
              <a:avLst/>
              <a:gdLst/>
              <a:ahLst/>
              <a:cxnLst/>
              <a:rect l="l" t="t" r="r" b="b"/>
              <a:pathLst>
                <a:path w="1040765" h="788034">
                  <a:moveTo>
                    <a:pt x="0" y="787536"/>
                  </a:moveTo>
                  <a:lnTo>
                    <a:pt x="1040292" y="787536"/>
                  </a:lnTo>
                  <a:lnTo>
                    <a:pt x="1040292" y="0"/>
                  </a:lnTo>
                  <a:lnTo>
                    <a:pt x="0" y="0"/>
                  </a:lnTo>
                  <a:lnTo>
                    <a:pt x="0" y="787536"/>
                  </a:lnTo>
                  <a:close/>
                </a:path>
              </a:pathLst>
            </a:custGeom>
            <a:solidFill>
              <a:srgbClr val="FEB620"/>
            </a:solidFill>
          </p:spPr>
          <p:txBody>
            <a:bodyPr wrap="square" lIns="0" tIns="0" rIns="0" bIns="0" rtlCol="0"/>
            <a:lstStyle/>
            <a:p>
              <a:endParaRPr/>
            </a:p>
          </p:txBody>
        </p:sp>
        <p:sp>
          <p:nvSpPr>
            <p:cNvPr id="42" name="object 40">
              <a:extLst>
                <a:ext uri="{FF2B5EF4-FFF2-40B4-BE49-F238E27FC236}">
                  <a16:creationId xmlns:a16="http://schemas.microsoft.com/office/drawing/2014/main" id="{EEC53F29-2192-1346-9944-BCC8CC84274D}"/>
                </a:ext>
              </a:extLst>
            </p:cNvPr>
            <p:cNvSpPr/>
            <p:nvPr/>
          </p:nvSpPr>
          <p:spPr>
            <a:xfrm>
              <a:off x="10851931" y="7564324"/>
              <a:ext cx="1040765" cy="1535430"/>
            </a:xfrm>
            <a:custGeom>
              <a:avLst/>
              <a:gdLst/>
              <a:ahLst/>
              <a:cxnLst/>
              <a:rect l="l" t="t" r="r" b="b"/>
              <a:pathLst>
                <a:path w="1040765" h="1535429">
                  <a:moveTo>
                    <a:pt x="1040292" y="0"/>
                  </a:moveTo>
                  <a:lnTo>
                    <a:pt x="0" y="0"/>
                  </a:lnTo>
                  <a:lnTo>
                    <a:pt x="0" y="1534895"/>
                  </a:lnTo>
                  <a:lnTo>
                    <a:pt x="1040292" y="1534895"/>
                  </a:lnTo>
                  <a:lnTo>
                    <a:pt x="1040292" y="0"/>
                  </a:lnTo>
                  <a:close/>
                </a:path>
              </a:pathLst>
            </a:custGeom>
            <a:solidFill>
              <a:srgbClr val="000000"/>
            </a:solidFill>
          </p:spPr>
          <p:txBody>
            <a:bodyPr wrap="square" lIns="0" tIns="0" rIns="0" bIns="0" rtlCol="0"/>
            <a:lstStyle/>
            <a:p>
              <a:endParaRPr/>
            </a:p>
          </p:txBody>
        </p:sp>
        <p:sp>
          <p:nvSpPr>
            <p:cNvPr id="43" name="object 41">
              <a:extLst>
                <a:ext uri="{FF2B5EF4-FFF2-40B4-BE49-F238E27FC236}">
                  <a16:creationId xmlns:a16="http://schemas.microsoft.com/office/drawing/2014/main" id="{414F9A46-4B13-4748-95C1-933C73B2F2AD}"/>
                </a:ext>
              </a:extLst>
            </p:cNvPr>
            <p:cNvSpPr/>
            <p:nvPr/>
          </p:nvSpPr>
          <p:spPr>
            <a:xfrm>
              <a:off x="12764679" y="7714183"/>
              <a:ext cx="1040765" cy="400685"/>
            </a:xfrm>
            <a:custGeom>
              <a:avLst/>
              <a:gdLst/>
              <a:ahLst/>
              <a:cxnLst/>
              <a:rect l="l" t="t" r="r" b="b"/>
              <a:pathLst>
                <a:path w="1040765" h="400684">
                  <a:moveTo>
                    <a:pt x="0" y="400103"/>
                  </a:moveTo>
                  <a:lnTo>
                    <a:pt x="1040282" y="400103"/>
                  </a:lnTo>
                  <a:lnTo>
                    <a:pt x="1040282" y="0"/>
                  </a:lnTo>
                  <a:lnTo>
                    <a:pt x="0" y="0"/>
                  </a:lnTo>
                  <a:lnTo>
                    <a:pt x="0" y="400103"/>
                  </a:lnTo>
                  <a:close/>
                </a:path>
              </a:pathLst>
            </a:custGeom>
            <a:solidFill>
              <a:srgbClr val="FEB620"/>
            </a:solidFill>
          </p:spPr>
          <p:txBody>
            <a:bodyPr wrap="square" lIns="0" tIns="0" rIns="0" bIns="0" rtlCol="0"/>
            <a:lstStyle/>
            <a:p>
              <a:endParaRPr/>
            </a:p>
          </p:txBody>
        </p:sp>
        <p:sp>
          <p:nvSpPr>
            <p:cNvPr id="44" name="object 42">
              <a:extLst>
                <a:ext uri="{FF2B5EF4-FFF2-40B4-BE49-F238E27FC236}">
                  <a16:creationId xmlns:a16="http://schemas.microsoft.com/office/drawing/2014/main" id="{A8626291-D78E-2D46-9BD9-0117BE835049}"/>
                </a:ext>
              </a:extLst>
            </p:cNvPr>
            <p:cNvSpPr/>
            <p:nvPr/>
          </p:nvSpPr>
          <p:spPr>
            <a:xfrm>
              <a:off x="12764679" y="8114286"/>
              <a:ext cx="1040765" cy="985519"/>
            </a:xfrm>
            <a:custGeom>
              <a:avLst/>
              <a:gdLst/>
              <a:ahLst/>
              <a:cxnLst/>
              <a:rect l="l" t="t" r="r" b="b"/>
              <a:pathLst>
                <a:path w="1040765" h="985520">
                  <a:moveTo>
                    <a:pt x="1040282" y="0"/>
                  </a:moveTo>
                  <a:lnTo>
                    <a:pt x="0" y="0"/>
                  </a:lnTo>
                  <a:lnTo>
                    <a:pt x="0" y="984922"/>
                  </a:lnTo>
                  <a:lnTo>
                    <a:pt x="1040282" y="984922"/>
                  </a:lnTo>
                  <a:lnTo>
                    <a:pt x="1040282" y="0"/>
                  </a:lnTo>
                  <a:close/>
                </a:path>
              </a:pathLst>
            </a:custGeom>
            <a:solidFill>
              <a:srgbClr val="000000"/>
            </a:solidFill>
          </p:spPr>
          <p:txBody>
            <a:bodyPr wrap="square" lIns="0" tIns="0" rIns="0" bIns="0" rtlCol="0"/>
            <a:lstStyle/>
            <a:p>
              <a:endParaRPr/>
            </a:p>
          </p:txBody>
        </p:sp>
        <p:sp>
          <p:nvSpPr>
            <p:cNvPr id="45" name="object 43">
              <a:extLst>
                <a:ext uri="{FF2B5EF4-FFF2-40B4-BE49-F238E27FC236}">
                  <a16:creationId xmlns:a16="http://schemas.microsoft.com/office/drawing/2014/main" id="{8BFAC369-C6C1-0B4A-9DCC-208F86AEC68C}"/>
                </a:ext>
              </a:extLst>
            </p:cNvPr>
            <p:cNvSpPr/>
            <p:nvPr/>
          </p:nvSpPr>
          <p:spPr>
            <a:xfrm>
              <a:off x="14677416" y="6329137"/>
              <a:ext cx="1040765" cy="447675"/>
            </a:xfrm>
            <a:custGeom>
              <a:avLst/>
              <a:gdLst/>
              <a:ahLst/>
              <a:cxnLst/>
              <a:rect l="l" t="t" r="r" b="b"/>
              <a:pathLst>
                <a:path w="1040765" h="447675">
                  <a:moveTo>
                    <a:pt x="0" y="447651"/>
                  </a:moveTo>
                  <a:lnTo>
                    <a:pt x="1040292" y="447651"/>
                  </a:lnTo>
                  <a:lnTo>
                    <a:pt x="1040292" y="0"/>
                  </a:lnTo>
                  <a:lnTo>
                    <a:pt x="0" y="0"/>
                  </a:lnTo>
                  <a:lnTo>
                    <a:pt x="0" y="447651"/>
                  </a:lnTo>
                  <a:close/>
                </a:path>
              </a:pathLst>
            </a:custGeom>
            <a:solidFill>
              <a:srgbClr val="FEB620"/>
            </a:solidFill>
          </p:spPr>
          <p:txBody>
            <a:bodyPr wrap="square" lIns="0" tIns="0" rIns="0" bIns="0" rtlCol="0"/>
            <a:lstStyle/>
            <a:p>
              <a:endParaRPr/>
            </a:p>
          </p:txBody>
        </p:sp>
        <p:sp>
          <p:nvSpPr>
            <p:cNvPr id="46" name="object 44">
              <a:extLst>
                <a:ext uri="{FF2B5EF4-FFF2-40B4-BE49-F238E27FC236}">
                  <a16:creationId xmlns:a16="http://schemas.microsoft.com/office/drawing/2014/main" id="{0A4296C4-7E96-FE49-AF4D-D064FE3C659C}"/>
                </a:ext>
              </a:extLst>
            </p:cNvPr>
            <p:cNvSpPr/>
            <p:nvPr/>
          </p:nvSpPr>
          <p:spPr>
            <a:xfrm>
              <a:off x="14677416" y="6776788"/>
              <a:ext cx="1040765" cy="2322830"/>
            </a:xfrm>
            <a:custGeom>
              <a:avLst/>
              <a:gdLst/>
              <a:ahLst/>
              <a:cxnLst/>
              <a:rect l="l" t="t" r="r" b="b"/>
              <a:pathLst>
                <a:path w="1040765" h="2322829">
                  <a:moveTo>
                    <a:pt x="1040292" y="0"/>
                  </a:moveTo>
                  <a:lnTo>
                    <a:pt x="0" y="0"/>
                  </a:lnTo>
                  <a:lnTo>
                    <a:pt x="0" y="2322431"/>
                  </a:lnTo>
                  <a:lnTo>
                    <a:pt x="1040292" y="2322431"/>
                  </a:lnTo>
                  <a:lnTo>
                    <a:pt x="1040292" y="0"/>
                  </a:lnTo>
                  <a:close/>
                </a:path>
              </a:pathLst>
            </a:custGeom>
            <a:solidFill>
              <a:srgbClr val="000000"/>
            </a:solidFill>
          </p:spPr>
          <p:txBody>
            <a:bodyPr wrap="square" lIns="0" tIns="0" rIns="0" bIns="0" rtlCol="0"/>
            <a:lstStyle/>
            <a:p>
              <a:endParaRPr/>
            </a:p>
          </p:txBody>
        </p:sp>
        <p:sp>
          <p:nvSpPr>
            <p:cNvPr id="47" name="object 45">
              <a:extLst>
                <a:ext uri="{FF2B5EF4-FFF2-40B4-BE49-F238E27FC236}">
                  <a16:creationId xmlns:a16="http://schemas.microsoft.com/office/drawing/2014/main" id="{5724A973-F673-BD47-A5DF-CC678A2F3AA6}"/>
                </a:ext>
              </a:extLst>
            </p:cNvPr>
            <p:cNvSpPr/>
            <p:nvPr/>
          </p:nvSpPr>
          <p:spPr>
            <a:xfrm>
              <a:off x="8676151" y="8566074"/>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48" name="object 46">
              <a:extLst>
                <a:ext uri="{FF2B5EF4-FFF2-40B4-BE49-F238E27FC236}">
                  <a16:creationId xmlns:a16="http://schemas.microsoft.com/office/drawing/2014/main" id="{49E7B0C0-ACF3-3745-81BC-4BFC8C66D122}"/>
                </a:ext>
              </a:extLst>
            </p:cNvPr>
            <p:cNvSpPr/>
            <p:nvPr/>
          </p:nvSpPr>
          <p:spPr>
            <a:xfrm>
              <a:off x="15920122" y="8566074"/>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49" name="object 47">
              <a:extLst>
                <a:ext uri="{FF2B5EF4-FFF2-40B4-BE49-F238E27FC236}">
                  <a16:creationId xmlns:a16="http://schemas.microsoft.com/office/drawing/2014/main" id="{C2A50932-E710-EB4C-BE99-43C061B0EF96}"/>
                </a:ext>
              </a:extLst>
            </p:cNvPr>
            <p:cNvSpPr/>
            <p:nvPr/>
          </p:nvSpPr>
          <p:spPr>
            <a:xfrm>
              <a:off x="8597487" y="8566074"/>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50" name="object 48">
              <a:extLst>
                <a:ext uri="{FF2B5EF4-FFF2-40B4-BE49-F238E27FC236}">
                  <a16:creationId xmlns:a16="http://schemas.microsoft.com/office/drawing/2014/main" id="{43561AA2-FA67-DC40-A338-DAA1D33A281E}"/>
                </a:ext>
              </a:extLst>
            </p:cNvPr>
            <p:cNvSpPr/>
            <p:nvPr/>
          </p:nvSpPr>
          <p:spPr>
            <a:xfrm>
              <a:off x="8597487" y="5799838"/>
              <a:ext cx="7348855" cy="3302635"/>
            </a:xfrm>
            <a:custGeom>
              <a:avLst/>
              <a:gdLst/>
              <a:ahLst/>
              <a:cxnLst/>
              <a:rect l="l" t="t" r="r" b="b"/>
              <a:pathLst>
                <a:path w="7348855" h="3302634">
                  <a:moveTo>
                    <a:pt x="0" y="0"/>
                  </a:moveTo>
                  <a:lnTo>
                    <a:pt x="0" y="3302035"/>
                  </a:lnTo>
                  <a:lnTo>
                    <a:pt x="7348812" y="3302035"/>
                  </a:lnTo>
                </a:path>
              </a:pathLst>
            </a:custGeom>
            <a:ln w="20941">
              <a:solidFill>
                <a:srgbClr val="363636"/>
              </a:solidFill>
            </a:ln>
          </p:spPr>
          <p:txBody>
            <a:bodyPr wrap="square" lIns="0" tIns="0" rIns="0" bIns="0" rtlCol="0"/>
            <a:lstStyle/>
            <a:p>
              <a:endParaRPr/>
            </a:p>
          </p:txBody>
        </p:sp>
        <p:sp>
          <p:nvSpPr>
            <p:cNvPr id="51" name="object 49">
              <a:extLst>
                <a:ext uri="{FF2B5EF4-FFF2-40B4-BE49-F238E27FC236}">
                  <a16:creationId xmlns:a16="http://schemas.microsoft.com/office/drawing/2014/main" id="{00A1922A-3D75-F14E-B835-7418682EAB0D}"/>
                </a:ext>
              </a:extLst>
            </p:cNvPr>
            <p:cNvSpPr/>
            <p:nvPr/>
          </p:nvSpPr>
          <p:spPr>
            <a:xfrm>
              <a:off x="8597487" y="7909741"/>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52" name="object 50">
              <a:extLst>
                <a:ext uri="{FF2B5EF4-FFF2-40B4-BE49-F238E27FC236}">
                  <a16:creationId xmlns:a16="http://schemas.microsoft.com/office/drawing/2014/main" id="{9AD67947-B588-9247-9634-EE2F5B5A9738}"/>
                </a:ext>
              </a:extLst>
            </p:cNvPr>
            <p:cNvSpPr/>
            <p:nvPr/>
          </p:nvSpPr>
          <p:spPr>
            <a:xfrm>
              <a:off x="8676151" y="7909741"/>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53" name="object 51">
              <a:extLst>
                <a:ext uri="{FF2B5EF4-FFF2-40B4-BE49-F238E27FC236}">
                  <a16:creationId xmlns:a16="http://schemas.microsoft.com/office/drawing/2014/main" id="{E27B5E9E-15C3-E545-99EF-B2AB37CFF3A9}"/>
                </a:ext>
              </a:extLst>
            </p:cNvPr>
            <p:cNvSpPr/>
            <p:nvPr/>
          </p:nvSpPr>
          <p:spPr>
            <a:xfrm>
              <a:off x="15920122" y="7909741"/>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54" name="object 52">
              <a:extLst>
                <a:ext uri="{FF2B5EF4-FFF2-40B4-BE49-F238E27FC236}">
                  <a16:creationId xmlns:a16="http://schemas.microsoft.com/office/drawing/2014/main" id="{452243F1-6377-0F4A-A43A-7BFC88985975}"/>
                </a:ext>
              </a:extLst>
            </p:cNvPr>
            <p:cNvSpPr/>
            <p:nvPr/>
          </p:nvSpPr>
          <p:spPr>
            <a:xfrm>
              <a:off x="8597487" y="7253399"/>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55" name="object 53">
              <a:extLst>
                <a:ext uri="{FF2B5EF4-FFF2-40B4-BE49-F238E27FC236}">
                  <a16:creationId xmlns:a16="http://schemas.microsoft.com/office/drawing/2014/main" id="{4400DDD0-3645-6042-B236-D2803946323D}"/>
                </a:ext>
              </a:extLst>
            </p:cNvPr>
            <p:cNvSpPr/>
            <p:nvPr/>
          </p:nvSpPr>
          <p:spPr>
            <a:xfrm>
              <a:off x="8676151" y="7253399"/>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56" name="object 54">
              <a:extLst>
                <a:ext uri="{FF2B5EF4-FFF2-40B4-BE49-F238E27FC236}">
                  <a16:creationId xmlns:a16="http://schemas.microsoft.com/office/drawing/2014/main" id="{F0087FE1-33DC-EB47-81F1-5E34EF01C5C2}"/>
                </a:ext>
              </a:extLst>
            </p:cNvPr>
            <p:cNvSpPr/>
            <p:nvPr/>
          </p:nvSpPr>
          <p:spPr>
            <a:xfrm>
              <a:off x="15920122" y="7253399"/>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57" name="object 55">
              <a:extLst>
                <a:ext uri="{FF2B5EF4-FFF2-40B4-BE49-F238E27FC236}">
                  <a16:creationId xmlns:a16="http://schemas.microsoft.com/office/drawing/2014/main" id="{F4BB7DFE-13EA-B540-97FA-5D70D8341FA2}"/>
                </a:ext>
              </a:extLst>
            </p:cNvPr>
            <p:cNvSpPr/>
            <p:nvPr/>
          </p:nvSpPr>
          <p:spPr>
            <a:xfrm>
              <a:off x="8597487" y="6597067"/>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58" name="object 56">
              <a:extLst>
                <a:ext uri="{FF2B5EF4-FFF2-40B4-BE49-F238E27FC236}">
                  <a16:creationId xmlns:a16="http://schemas.microsoft.com/office/drawing/2014/main" id="{6A232356-EF28-BB46-8B0A-63641C370F25}"/>
                </a:ext>
              </a:extLst>
            </p:cNvPr>
            <p:cNvSpPr/>
            <p:nvPr/>
          </p:nvSpPr>
          <p:spPr>
            <a:xfrm>
              <a:off x="8676151" y="6597067"/>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59" name="object 57">
              <a:extLst>
                <a:ext uri="{FF2B5EF4-FFF2-40B4-BE49-F238E27FC236}">
                  <a16:creationId xmlns:a16="http://schemas.microsoft.com/office/drawing/2014/main" id="{1F6C4AEC-3F21-A04C-A82E-D025532145C1}"/>
                </a:ext>
              </a:extLst>
            </p:cNvPr>
            <p:cNvSpPr/>
            <p:nvPr/>
          </p:nvSpPr>
          <p:spPr>
            <a:xfrm>
              <a:off x="15920122" y="6597067"/>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60" name="object 58">
              <a:extLst>
                <a:ext uri="{FF2B5EF4-FFF2-40B4-BE49-F238E27FC236}">
                  <a16:creationId xmlns:a16="http://schemas.microsoft.com/office/drawing/2014/main" id="{681FEB3A-4FD2-4A4A-9531-C22EEF248F1B}"/>
                </a:ext>
              </a:extLst>
            </p:cNvPr>
            <p:cNvSpPr/>
            <p:nvPr/>
          </p:nvSpPr>
          <p:spPr>
            <a:xfrm>
              <a:off x="8597487" y="5944855"/>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61" name="object 59">
              <a:extLst>
                <a:ext uri="{FF2B5EF4-FFF2-40B4-BE49-F238E27FC236}">
                  <a16:creationId xmlns:a16="http://schemas.microsoft.com/office/drawing/2014/main" id="{C85BB9C4-9858-6B43-AA8E-ACA5BF03167E}"/>
                </a:ext>
              </a:extLst>
            </p:cNvPr>
            <p:cNvSpPr/>
            <p:nvPr/>
          </p:nvSpPr>
          <p:spPr>
            <a:xfrm>
              <a:off x="8676151" y="5944855"/>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62" name="object 60">
              <a:extLst>
                <a:ext uri="{FF2B5EF4-FFF2-40B4-BE49-F238E27FC236}">
                  <a16:creationId xmlns:a16="http://schemas.microsoft.com/office/drawing/2014/main" id="{7E4EDF89-00BD-1C4B-9028-68178A4DA780}"/>
                </a:ext>
              </a:extLst>
            </p:cNvPr>
            <p:cNvSpPr/>
            <p:nvPr/>
          </p:nvSpPr>
          <p:spPr>
            <a:xfrm>
              <a:off x="15920122" y="5944855"/>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grpSp>
      <p:sp>
        <p:nvSpPr>
          <p:cNvPr id="63" name="object 61">
            <a:extLst>
              <a:ext uri="{FF2B5EF4-FFF2-40B4-BE49-F238E27FC236}">
                <a16:creationId xmlns:a16="http://schemas.microsoft.com/office/drawing/2014/main" id="{1CB01A6C-4EC7-2C44-9768-7B238831E2A3}"/>
              </a:ext>
            </a:extLst>
          </p:cNvPr>
          <p:cNvSpPr txBox="1"/>
          <p:nvPr/>
        </p:nvSpPr>
        <p:spPr>
          <a:xfrm>
            <a:off x="7778538" y="7772155"/>
            <a:ext cx="570230" cy="98361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40%</a:t>
            </a:r>
            <a:endParaRPr sz="2100">
              <a:latin typeface="Arial"/>
              <a:cs typeface="Arial"/>
            </a:endParaRPr>
          </a:p>
          <a:p>
            <a:pPr>
              <a:lnSpc>
                <a:spcPct val="100000"/>
              </a:lnSpc>
              <a:spcBef>
                <a:spcPts val="30"/>
              </a:spcBef>
            </a:pPr>
            <a:endParaRPr sz="2150">
              <a:latin typeface="Arial"/>
              <a:cs typeface="Arial"/>
            </a:endParaRPr>
          </a:p>
          <a:p>
            <a:pPr marL="12700">
              <a:lnSpc>
                <a:spcPct val="100000"/>
              </a:lnSpc>
            </a:pPr>
            <a:r>
              <a:rPr sz="2100" b="1" spc="20" dirty="0">
                <a:solidFill>
                  <a:srgbClr val="363636"/>
                </a:solidFill>
                <a:latin typeface="Arial"/>
                <a:cs typeface="Arial"/>
              </a:rPr>
              <a:t>20%</a:t>
            </a:r>
            <a:endParaRPr sz="2100">
              <a:latin typeface="Arial"/>
              <a:cs typeface="Arial"/>
            </a:endParaRPr>
          </a:p>
        </p:txBody>
      </p:sp>
      <p:sp>
        <p:nvSpPr>
          <p:cNvPr id="64" name="object 62">
            <a:extLst>
              <a:ext uri="{FF2B5EF4-FFF2-40B4-BE49-F238E27FC236}">
                <a16:creationId xmlns:a16="http://schemas.microsoft.com/office/drawing/2014/main" id="{5CD66ED5-8EF5-C643-A81D-BCBEC1391756}"/>
              </a:ext>
            </a:extLst>
          </p:cNvPr>
          <p:cNvSpPr txBox="1"/>
          <p:nvPr/>
        </p:nvSpPr>
        <p:spPr>
          <a:xfrm>
            <a:off x="7778538" y="7134586"/>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60%</a:t>
            </a:r>
            <a:endParaRPr sz="2100">
              <a:latin typeface="Arial"/>
              <a:cs typeface="Arial"/>
            </a:endParaRPr>
          </a:p>
        </p:txBody>
      </p:sp>
      <p:sp>
        <p:nvSpPr>
          <p:cNvPr id="65" name="object 63">
            <a:extLst>
              <a:ext uri="{FF2B5EF4-FFF2-40B4-BE49-F238E27FC236}">
                <a16:creationId xmlns:a16="http://schemas.microsoft.com/office/drawing/2014/main" id="{C9543224-1560-364A-986A-CD400CDD5F86}"/>
              </a:ext>
            </a:extLst>
          </p:cNvPr>
          <p:cNvSpPr txBox="1"/>
          <p:nvPr/>
        </p:nvSpPr>
        <p:spPr>
          <a:xfrm>
            <a:off x="7778538" y="6496986"/>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80%</a:t>
            </a:r>
            <a:endParaRPr sz="2100">
              <a:latin typeface="Arial"/>
              <a:cs typeface="Arial"/>
            </a:endParaRPr>
          </a:p>
        </p:txBody>
      </p:sp>
      <p:sp>
        <p:nvSpPr>
          <p:cNvPr id="66" name="object 64">
            <a:extLst>
              <a:ext uri="{FF2B5EF4-FFF2-40B4-BE49-F238E27FC236}">
                <a16:creationId xmlns:a16="http://schemas.microsoft.com/office/drawing/2014/main" id="{0EECAF6D-8525-FC44-B389-636D56F8A0E2}"/>
              </a:ext>
            </a:extLst>
          </p:cNvPr>
          <p:cNvSpPr txBox="1"/>
          <p:nvPr/>
        </p:nvSpPr>
        <p:spPr>
          <a:xfrm>
            <a:off x="7627272" y="5863426"/>
            <a:ext cx="72136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100%</a:t>
            </a:r>
            <a:endParaRPr sz="2100">
              <a:latin typeface="Arial"/>
              <a:cs typeface="Arial"/>
            </a:endParaRPr>
          </a:p>
        </p:txBody>
      </p:sp>
      <p:sp>
        <p:nvSpPr>
          <p:cNvPr id="67" name="object 65">
            <a:extLst>
              <a:ext uri="{FF2B5EF4-FFF2-40B4-BE49-F238E27FC236}">
                <a16:creationId xmlns:a16="http://schemas.microsoft.com/office/drawing/2014/main" id="{28A0DE5F-5654-0249-83C1-57BF680A8600}"/>
              </a:ext>
            </a:extLst>
          </p:cNvPr>
          <p:cNvSpPr txBox="1"/>
          <p:nvPr/>
        </p:nvSpPr>
        <p:spPr>
          <a:xfrm>
            <a:off x="8941992" y="9272998"/>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01</a:t>
            </a:r>
            <a:endParaRPr sz="2100">
              <a:latin typeface="Arial"/>
              <a:cs typeface="Arial"/>
            </a:endParaRPr>
          </a:p>
        </p:txBody>
      </p:sp>
      <p:sp>
        <p:nvSpPr>
          <p:cNvPr id="68" name="object 66">
            <a:extLst>
              <a:ext uri="{FF2B5EF4-FFF2-40B4-BE49-F238E27FC236}">
                <a16:creationId xmlns:a16="http://schemas.microsoft.com/office/drawing/2014/main" id="{3AEF5847-CFB0-4F4A-84F9-8B3EBAA65270}"/>
              </a:ext>
            </a:extLst>
          </p:cNvPr>
          <p:cNvSpPr txBox="1"/>
          <p:nvPr/>
        </p:nvSpPr>
        <p:spPr>
          <a:xfrm>
            <a:off x="10854641" y="9272998"/>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02</a:t>
            </a:r>
            <a:endParaRPr sz="2100">
              <a:latin typeface="Arial"/>
              <a:cs typeface="Arial"/>
            </a:endParaRPr>
          </a:p>
        </p:txBody>
      </p:sp>
      <p:sp>
        <p:nvSpPr>
          <p:cNvPr id="69" name="object 67">
            <a:extLst>
              <a:ext uri="{FF2B5EF4-FFF2-40B4-BE49-F238E27FC236}">
                <a16:creationId xmlns:a16="http://schemas.microsoft.com/office/drawing/2014/main" id="{8031C4C6-EC21-2749-8AEA-76623081F46E}"/>
              </a:ext>
            </a:extLst>
          </p:cNvPr>
          <p:cNvSpPr txBox="1"/>
          <p:nvPr/>
        </p:nvSpPr>
        <p:spPr>
          <a:xfrm>
            <a:off x="12767289" y="9272998"/>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03</a:t>
            </a:r>
            <a:endParaRPr sz="2100">
              <a:latin typeface="Arial"/>
              <a:cs typeface="Arial"/>
            </a:endParaRPr>
          </a:p>
        </p:txBody>
      </p:sp>
      <p:sp>
        <p:nvSpPr>
          <p:cNvPr id="70" name="object 68">
            <a:extLst>
              <a:ext uri="{FF2B5EF4-FFF2-40B4-BE49-F238E27FC236}">
                <a16:creationId xmlns:a16="http://schemas.microsoft.com/office/drawing/2014/main" id="{34009163-507C-3A43-9F39-F6D19FA07A55}"/>
              </a:ext>
            </a:extLst>
          </p:cNvPr>
          <p:cNvSpPr txBox="1"/>
          <p:nvPr/>
        </p:nvSpPr>
        <p:spPr>
          <a:xfrm>
            <a:off x="14679938" y="9272998"/>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04</a:t>
            </a:r>
            <a:endParaRPr sz="2100">
              <a:latin typeface="Arial"/>
              <a:cs typeface="Arial"/>
            </a:endParaRPr>
          </a:p>
        </p:txBody>
      </p:sp>
    </p:spTree>
    <p:extLst>
      <p:ext uri="{BB962C8B-B14F-4D97-AF65-F5344CB8AC3E}">
        <p14:creationId xmlns:p14="http://schemas.microsoft.com/office/powerpoint/2010/main" val="3330055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B05A809-B0FC-D644-9BDC-87C8C76776DE}"/>
              </a:ext>
            </a:extLst>
          </p:cNvPr>
          <p:cNvSpPr>
            <a:spLocks noGrp="1"/>
          </p:cNvSpPr>
          <p:nvPr>
            <p:ph type="title"/>
          </p:nvPr>
        </p:nvSpPr>
        <p:spPr/>
        <p:txBody>
          <a:bodyPr/>
          <a:lstStyle/>
          <a:p>
            <a:endParaRPr lang="es-CL"/>
          </a:p>
        </p:txBody>
      </p:sp>
      <p:sp>
        <p:nvSpPr>
          <p:cNvPr id="5" name="Marcador de texto 4">
            <a:extLst>
              <a:ext uri="{FF2B5EF4-FFF2-40B4-BE49-F238E27FC236}">
                <a16:creationId xmlns:a16="http://schemas.microsoft.com/office/drawing/2014/main" id="{236364FB-9B2E-6D45-87ED-7A463978FCF6}"/>
              </a:ext>
            </a:extLst>
          </p:cNvPr>
          <p:cNvSpPr>
            <a:spLocks noGrp="1"/>
          </p:cNvSpPr>
          <p:nvPr>
            <p:ph type="body" sz="quarter" idx="10"/>
          </p:nvPr>
        </p:nvSpPr>
        <p:spPr/>
        <p:txBody>
          <a:bodyPr/>
          <a:lstStyle/>
          <a:p>
            <a:endParaRPr lang="es-CL"/>
          </a:p>
        </p:txBody>
      </p:sp>
    </p:spTree>
    <p:extLst>
      <p:ext uri="{BB962C8B-B14F-4D97-AF65-F5344CB8AC3E}">
        <p14:creationId xmlns:p14="http://schemas.microsoft.com/office/powerpoint/2010/main" val="1313017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Marcador de texto 11">
            <a:extLst>
              <a:ext uri="{FF2B5EF4-FFF2-40B4-BE49-F238E27FC236}">
                <a16:creationId xmlns:a16="http://schemas.microsoft.com/office/drawing/2014/main" id="{60625057-9796-C04B-BAAF-543FAA8321C3}"/>
              </a:ext>
            </a:extLst>
          </p:cNvPr>
          <p:cNvSpPr>
            <a:spLocks noGrp="1"/>
          </p:cNvSpPr>
          <p:nvPr>
            <p:ph type="body" sz="quarter" idx="10"/>
          </p:nvPr>
        </p:nvSpPr>
        <p:spPr/>
        <p:txBody>
          <a:bodyPr/>
          <a:lstStyle/>
          <a:p>
            <a:endParaRPr lang="es-CL"/>
          </a:p>
        </p:txBody>
      </p:sp>
      <p:sp>
        <p:nvSpPr>
          <p:cNvPr id="13" name="Marcador de texto 12">
            <a:extLst>
              <a:ext uri="{FF2B5EF4-FFF2-40B4-BE49-F238E27FC236}">
                <a16:creationId xmlns:a16="http://schemas.microsoft.com/office/drawing/2014/main" id="{FCD39811-B2FD-4442-BF5A-EE43ED60E760}"/>
              </a:ext>
            </a:extLst>
          </p:cNvPr>
          <p:cNvSpPr>
            <a:spLocks noGrp="1"/>
          </p:cNvSpPr>
          <p:nvPr>
            <p:ph type="body" sz="quarter" idx="12"/>
          </p:nvPr>
        </p:nvSpPr>
        <p:spPr/>
        <p:txBody>
          <a:bodyPr/>
          <a:lstStyle/>
          <a:p>
            <a:endParaRPr lang="es-CL"/>
          </a:p>
        </p:txBody>
      </p:sp>
      <p:sp>
        <p:nvSpPr>
          <p:cNvPr id="4" name="object 11">
            <a:extLst>
              <a:ext uri="{FF2B5EF4-FFF2-40B4-BE49-F238E27FC236}">
                <a16:creationId xmlns:a16="http://schemas.microsoft.com/office/drawing/2014/main" id="{80E469AA-E63B-9C47-8ADA-B9A9862B95A2}"/>
              </a:ext>
            </a:extLst>
          </p:cNvPr>
          <p:cNvSpPr/>
          <p:nvPr/>
        </p:nvSpPr>
        <p:spPr>
          <a:xfrm>
            <a:off x="6967474" y="6317300"/>
            <a:ext cx="806450" cy="787400"/>
          </a:xfrm>
          <a:custGeom>
            <a:avLst/>
            <a:gdLst/>
            <a:ahLst/>
            <a:cxnLst/>
            <a:rect l="l" t="t" r="r" b="b"/>
            <a:pathLst>
              <a:path w="806450" h="787400">
                <a:moveTo>
                  <a:pt x="402856" y="0"/>
                </a:moveTo>
                <a:lnTo>
                  <a:pt x="355902" y="2540"/>
                </a:lnTo>
                <a:lnTo>
                  <a:pt x="310527" y="10160"/>
                </a:lnTo>
                <a:lnTo>
                  <a:pt x="267035" y="22860"/>
                </a:lnTo>
                <a:lnTo>
                  <a:pt x="225730" y="40640"/>
                </a:lnTo>
                <a:lnTo>
                  <a:pt x="186918" y="62230"/>
                </a:lnTo>
                <a:lnTo>
                  <a:pt x="150902" y="87630"/>
                </a:lnTo>
                <a:lnTo>
                  <a:pt x="117988" y="115570"/>
                </a:lnTo>
                <a:lnTo>
                  <a:pt x="88479" y="148590"/>
                </a:lnTo>
                <a:lnTo>
                  <a:pt x="62681" y="182880"/>
                </a:lnTo>
                <a:lnTo>
                  <a:pt x="40897" y="220980"/>
                </a:lnTo>
                <a:lnTo>
                  <a:pt x="23433" y="261620"/>
                </a:lnTo>
                <a:lnTo>
                  <a:pt x="10592" y="304800"/>
                </a:lnTo>
                <a:lnTo>
                  <a:pt x="2679" y="347980"/>
                </a:lnTo>
                <a:lnTo>
                  <a:pt x="0" y="394970"/>
                </a:lnTo>
                <a:lnTo>
                  <a:pt x="2752" y="440690"/>
                </a:lnTo>
                <a:lnTo>
                  <a:pt x="10736" y="485140"/>
                </a:lnTo>
                <a:lnTo>
                  <a:pt x="23645" y="527050"/>
                </a:lnTo>
                <a:lnTo>
                  <a:pt x="41174" y="567690"/>
                </a:lnTo>
                <a:lnTo>
                  <a:pt x="63019" y="605790"/>
                </a:lnTo>
                <a:lnTo>
                  <a:pt x="88874" y="640080"/>
                </a:lnTo>
                <a:lnTo>
                  <a:pt x="118434" y="673100"/>
                </a:lnTo>
                <a:lnTo>
                  <a:pt x="151395" y="701040"/>
                </a:lnTo>
                <a:lnTo>
                  <a:pt x="187450" y="726440"/>
                </a:lnTo>
                <a:lnTo>
                  <a:pt x="226295" y="748030"/>
                </a:lnTo>
                <a:lnTo>
                  <a:pt x="267625" y="764540"/>
                </a:lnTo>
                <a:lnTo>
                  <a:pt x="311135" y="777240"/>
                </a:lnTo>
                <a:lnTo>
                  <a:pt x="356520" y="784860"/>
                </a:lnTo>
                <a:lnTo>
                  <a:pt x="403474" y="787400"/>
                </a:lnTo>
                <a:lnTo>
                  <a:pt x="450426" y="784860"/>
                </a:lnTo>
                <a:lnTo>
                  <a:pt x="495800" y="777240"/>
                </a:lnTo>
                <a:lnTo>
                  <a:pt x="539290" y="764540"/>
                </a:lnTo>
                <a:lnTo>
                  <a:pt x="545645" y="762000"/>
                </a:lnTo>
                <a:lnTo>
                  <a:pt x="390867" y="762000"/>
                </a:lnTo>
                <a:lnTo>
                  <a:pt x="368767" y="754380"/>
                </a:lnTo>
                <a:lnTo>
                  <a:pt x="318231" y="754380"/>
                </a:lnTo>
                <a:lnTo>
                  <a:pt x="270563" y="740410"/>
                </a:lnTo>
                <a:lnTo>
                  <a:pt x="225761" y="720090"/>
                </a:lnTo>
                <a:lnTo>
                  <a:pt x="184279" y="694690"/>
                </a:lnTo>
                <a:lnTo>
                  <a:pt x="146571" y="665480"/>
                </a:lnTo>
                <a:lnTo>
                  <a:pt x="165709" y="648970"/>
                </a:lnTo>
                <a:lnTo>
                  <a:pt x="167394" y="647700"/>
                </a:lnTo>
                <a:lnTo>
                  <a:pt x="128708" y="647700"/>
                </a:lnTo>
                <a:lnTo>
                  <a:pt x="94729" y="607060"/>
                </a:lnTo>
                <a:lnTo>
                  <a:pt x="66808" y="562610"/>
                </a:lnTo>
                <a:lnTo>
                  <a:pt x="45554" y="513080"/>
                </a:lnTo>
                <a:lnTo>
                  <a:pt x="31580" y="461010"/>
                </a:lnTo>
                <a:lnTo>
                  <a:pt x="25496" y="406400"/>
                </a:lnTo>
                <a:lnTo>
                  <a:pt x="805576" y="406400"/>
                </a:lnTo>
                <a:lnTo>
                  <a:pt x="806320" y="393700"/>
                </a:lnTo>
                <a:lnTo>
                  <a:pt x="805632" y="382270"/>
                </a:lnTo>
                <a:lnTo>
                  <a:pt x="25486" y="382270"/>
                </a:lnTo>
                <a:lnTo>
                  <a:pt x="31478" y="327660"/>
                </a:lnTo>
                <a:lnTo>
                  <a:pt x="45366" y="275590"/>
                </a:lnTo>
                <a:lnTo>
                  <a:pt x="66539" y="226060"/>
                </a:lnTo>
                <a:lnTo>
                  <a:pt x="94387" y="181610"/>
                </a:lnTo>
                <a:lnTo>
                  <a:pt x="128299" y="140970"/>
                </a:lnTo>
                <a:lnTo>
                  <a:pt x="166992" y="140970"/>
                </a:lnTo>
                <a:lnTo>
                  <a:pt x="165305" y="139700"/>
                </a:lnTo>
                <a:lnTo>
                  <a:pt x="183794" y="93980"/>
                </a:lnTo>
                <a:lnTo>
                  <a:pt x="225233" y="68580"/>
                </a:lnTo>
                <a:lnTo>
                  <a:pt x="270003" y="48260"/>
                </a:lnTo>
                <a:lnTo>
                  <a:pt x="317644" y="34290"/>
                </a:lnTo>
                <a:lnTo>
                  <a:pt x="367076" y="34290"/>
                </a:lnTo>
                <a:lnTo>
                  <a:pt x="390260" y="25400"/>
                </a:lnTo>
                <a:lnTo>
                  <a:pt x="544608" y="25400"/>
                </a:lnTo>
                <a:lnTo>
                  <a:pt x="538704" y="22860"/>
                </a:lnTo>
                <a:lnTo>
                  <a:pt x="495195" y="10160"/>
                </a:lnTo>
                <a:lnTo>
                  <a:pt x="449810" y="2540"/>
                </a:lnTo>
                <a:lnTo>
                  <a:pt x="402856" y="0"/>
                </a:lnTo>
                <a:close/>
              </a:path>
              <a:path w="806450" h="787400">
                <a:moveTo>
                  <a:pt x="415882" y="566420"/>
                </a:moveTo>
                <a:lnTo>
                  <a:pt x="390710" y="566420"/>
                </a:lnTo>
                <a:lnTo>
                  <a:pt x="390867" y="762000"/>
                </a:lnTo>
                <a:lnTo>
                  <a:pt x="416039" y="762000"/>
                </a:lnTo>
                <a:lnTo>
                  <a:pt x="415882" y="566420"/>
                </a:lnTo>
                <a:close/>
              </a:path>
              <a:path w="806450" h="787400">
                <a:moveTo>
                  <a:pt x="543501" y="566420"/>
                </a:moveTo>
                <a:lnTo>
                  <a:pt x="415882" y="566420"/>
                </a:lnTo>
                <a:lnTo>
                  <a:pt x="451986" y="568960"/>
                </a:lnTo>
                <a:lnTo>
                  <a:pt x="487065" y="575310"/>
                </a:lnTo>
                <a:lnTo>
                  <a:pt x="520959" y="584200"/>
                </a:lnTo>
                <a:lnTo>
                  <a:pt x="553511" y="596900"/>
                </a:lnTo>
                <a:lnTo>
                  <a:pt x="532961" y="648970"/>
                </a:lnTo>
                <a:lnTo>
                  <a:pt x="508285" y="692150"/>
                </a:lnTo>
                <a:lnTo>
                  <a:pt x="480136" y="726440"/>
                </a:lnTo>
                <a:lnTo>
                  <a:pt x="449170" y="750570"/>
                </a:lnTo>
                <a:lnTo>
                  <a:pt x="416039" y="762000"/>
                </a:lnTo>
                <a:lnTo>
                  <a:pt x="545645" y="762000"/>
                </a:lnTo>
                <a:lnTo>
                  <a:pt x="564708" y="754380"/>
                </a:lnTo>
                <a:lnTo>
                  <a:pt x="488697" y="754380"/>
                </a:lnTo>
                <a:lnTo>
                  <a:pt x="515038" y="726440"/>
                </a:lnTo>
                <a:lnTo>
                  <a:pt x="538796" y="693420"/>
                </a:lnTo>
                <a:lnTo>
                  <a:pt x="559650" y="652780"/>
                </a:lnTo>
                <a:lnTo>
                  <a:pt x="577280" y="607060"/>
                </a:lnTo>
                <a:lnTo>
                  <a:pt x="625750" y="607060"/>
                </a:lnTo>
                <a:lnTo>
                  <a:pt x="609764" y="596900"/>
                </a:lnTo>
                <a:lnTo>
                  <a:pt x="584652" y="582930"/>
                </a:lnTo>
                <a:lnTo>
                  <a:pt x="587124" y="572770"/>
                </a:lnTo>
                <a:lnTo>
                  <a:pt x="560642" y="572770"/>
                </a:lnTo>
                <a:lnTo>
                  <a:pt x="543501" y="566420"/>
                </a:lnTo>
                <a:close/>
              </a:path>
              <a:path w="806450" h="787400">
                <a:moveTo>
                  <a:pt x="257683" y="608330"/>
                </a:moveTo>
                <a:lnTo>
                  <a:pt x="229406" y="608330"/>
                </a:lnTo>
                <a:lnTo>
                  <a:pt x="247096" y="652780"/>
                </a:lnTo>
                <a:lnTo>
                  <a:pt x="268015" y="693420"/>
                </a:lnTo>
                <a:lnTo>
                  <a:pt x="291836" y="726440"/>
                </a:lnTo>
                <a:lnTo>
                  <a:pt x="318231" y="754380"/>
                </a:lnTo>
                <a:lnTo>
                  <a:pt x="368767" y="754380"/>
                </a:lnTo>
                <a:lnTo>
                  <a:pt x="357718" y="750570"/>
                </a:lnTo>
                <a:lnTo>
                  <a:pt x="326719" y="727710"/>
                </a:lnTo>
                <a:lnTo>
                  <a:pt x="298523" y="692150"/>
                </a:lnTo>
                <a:lnTo>
                  <a:pt x="273784" y="648970"/>
                </a:lnTo>
                <a:lnTo>
                  <a:pt x="257683" y="608330"/>
                </a:lnTo>
                <a:close/>
              </a:path>
              <a:path w="806450" h="787400">
                <a:moveTo>
                  <a:pt x="625750" y="607060"/>
                </a:moveTo>
                <a:lnTo>
                  <a:pt x="577280" y="607060"/>
                </a:lnTo>
                <a:lnTo>
                  <a:pt x="599508" y="619760"/>
                </a:lnTo>
                <a:lnTo>
                  <a:pt x="620775" y="633730"/>
                </a:lnTo>
                <a:lnTo>
                  <a:pt x="641019" y="648970"/>
                </a:lnTo>
                <a:lnTo>
                  <a:pt x="660178" y="664210"/>
                </a:lnTo>
                <a:lnTo>
                  <a:pt x="622522" y="694690"/>
                </a:lnTo>
                <a:lnTo>
                  <a:pt x="581085" y="720090"/>
                </a:lnTo>
                <a:lnTo>
                  <a:pt x="536325" y="739140"/>
                </a:lnTo>
                <a:lnTo>
                  <a:pt x="488697" y="754380"/>
                </a:lnTo>
                <a:lnTo>
                  <a:pt x="564708" y="754380"/>
                </a:lnTo>
                <a:lnTo>
                  <a:pt x="619405" y="726440"/>
                </a:lnTo>
                <a:lnTo>
                  <a:pt x="655419" y="701040"/>
                </a:lnTo>
                <a:lnTo>
                  <a:pt x="688333" y="671830"/>
                </a:lnTo>
                <a:lnTo>
                  <a:pt x="710760" y="647700"/>
                </a:lnTo>
                <a:lnTo>
                  <a:pt x="678021" y="647700"/>
                </a:lnTo>
                <a:lnTo>
                  <a:pt x="656519" y="628650"/>
                </a:lnTo>
                <a:lnTo>
                  <a:pt x="633743" y="612140"/>
                </a:lnTo>
                <a:lnTo>
                  <a:pt x="625750" y="607060"/>
                </a:lnTo>
                <a:close/>
              </a:path>
              <a:path w="806450" h="787400">
                <a:moveTo>
                  <a:pt x="222579" y="406400"/>
                </a:moveTo>
                <a:lnTo>
                  <a:pt x="197397" y="406400"/>
                </a:lnTo>
                <a:lnTo>
                  <a:pt x="199598" y="454660"/>
                </a:lnTo>
                <a:lnTo>
                  <a:pt x="204522" y="499110"/>
                </a:lnTo>
                <a:lnTo>
                  <a:pt x="212030" y="543560"/>
                </a:lnTo>
                <a:lnTo>
                  <a:pt x="221982" y="584200"/>
                </a:lnTo>
                <a:lnTo>
                  <a:pt x="196883" y="596900"/>
                </a:lnTo>
                <a:lnTo>
                  <a:pt x="172926" y="612140"/>
                </a:lnTo>
                <a:lnTo>
                  <a:pt x="150179" y="629920"/>
                </a:lnTo>
                <a:lnTo>
                  <a:pt x="128708" y="647700"/>
                </a:lnTo>
                <a:lnTo>
                  <a:pt x="167394" y="647700"/>
                </a:lnTo>
                <a:lnTo>
                  <a:pt x="185935" y="633730"/>
                </a:lnTo>
                <a:lnTo>
                  <a:pt x="207188" y="619760"/>
                </a:lnTo>
                <a:lnTo>
                  <a:pt x="229406" y="608330"/>
                </a:lnTo>
                <a:lnTo>
                  <a:pt x="257683" y="608330"/>
                </a:lnTo>
                <a:lnTo>
                  <a:pt x="253154" y="596900"/>
                </a:lnTo>
                <a:lnTo>
                  <a:pt x="285673" y="584200"/>
                </a:lnTo>
                <a:lnTo>
                  <a:pt x="319545" y="575310"/>
                </a:lnTo>
                <a:lnTo>
                  <a:pt x="333571" y="572770"/>
                </a:lnTo>
                <a:lnTo>
                  <a:pt x="245971" y="572770"/>
                </a:lnTo>
                <a:lnTo>
                  <a:pt x="236590" y="534670"/>
                </a:lnTo>
                <a:lnTo>
                  <a:pt x="229449" y="494030"/>
                </a:lnTo>
                <a:lnTo>
                  <a:pt x="224722" y="450850"/>
                </a:lnTo>
                <a:lnTo>
                  <a:pt x="222579" y="406400"/>
                </a:lnTo>
                <a:close/>
              </a:path>
              <a:path w="806450" h="787400">
                <a:moveTo>
                  <a:pt x="805576" y="406400"/>
                </a:moveTo>
                <a:lnTo>
                  <a:pt x="780845" y="406400"/>
                </a:lnTo>
                <a:lnTo>
                  <a:pt x="774852" y="461010"/>
                </a:lnTo>
                <a:lnTo>
                  <a:pt x="760964" y="513080"/>
                </a:lnTo>
                <a:lnTo>
                  <a:pt x="739789" y="561340"/>
                </a:lnTo>
                <a:lnTo>
                  <a:pt x="711938" y="607060"/>
                </a:lnTo>
                <a:lnTo>
                  <a:pt x="678021" y="647700"/>
                </a:lnTo>
                <a:lnTo>
                  <a:pt x="710760" y="647700"/>
                </a:lnTo>
                <a:lnTo>
                  <a:pt x="743640" y="604520"/>
                </a:lnTo>
                <a:lnTo>
                  <a:pt x="765423" y="566420"/>
                </a:lnTo>
                <a:lnTo>
                  <a:pt x="782888" y="527050"/>
                </a:lnTo>
                <a:lnTo>
                  <a:pt x="795728" y="483870"/>
                </a:lnTo>
                <a:lnTo>
                  <a:pt x="803641" y="439420"/>
                </a:lnTo>
                <a:lnTo>
                  <a:pt x="805576" y="406400"/>
                </a:lnTo>
                <a:close/>
              </a:path>
              <a:path w="806450" h="787400">
                <a:moveTo>
                  <a:pt x="415746" y="406400"/>
                </a:moveTo>
                <a:lnTo>
                  <a:pt x="390574" y="406400"/>
                </a:lnTo>
                <a:lnTo>
                  <a:pt x="390689" y="542290"/>
                </a:lnTo>
                <a:lnTo>
                  <a:pt x="352754" y="544830"/>
                </a:lnTo>
                <a:lnTo>
                  <a:pt x="315880" y="551180"/>
                </a:lnTo>
                <a:lnTo>
                  <a:pt x="280230" y="560070"/>
                </a:lnTo>
                <a:lnTo>
                  <a:pt x="245971" y="572770"/>
                </a:lnTo>
                <a:lnTo>
                  <a:pt x="333571" y="572770"/>
                </a:lnTo>
                <a:lnTo>
                  <a:pt x="354610" y="568960"/>
                </a:lnTo>
                <a:lnTo>
                  <a:pt x="390710" y="566420"/>
                </a:lnTo>
                <a:lnTo>
                  <a:pt x="543501" y="566420"/>
                </a:lnTo>
                <a:lnTo>
                  <a:pt x="526360" y="560070"/>
                </a:lnTo>
                <a:lnTo>
                  <a:pt x="490699" y="551180"/>
                </a:lnTo>
                <a:lnTo>
                  <a:pt x="453817" y="544830"/>
                </a:lnTo>
                <a:lnTo>
                  <a:pt x="415872" y="542290"/>
                </a:lnTo>
                <a:lnTo>
                  <a:pt x="415746" y="406400"/>
                </a:lnTo>
                <a:close/>
              </a:path>
              <a:path w="806450" h="787400">
                <a:moveTo>
                  <a:pt x="608934" y="406400"/>
                </a:moveTo>
                <a:lnTo>
                  <a:pt x="583762" y="406400"/>
                </a:lnTo>
                <a:lnTo>
                  <a:pt x="581694" y="450850"/>
                </a:lnTo>
                <a:lnTo>
                  <a:pt x="577036" y="492760"/>
                </a:lnTo>
                <a:lnTo>
                  <a:pt x="569960" y="534670"/>
                </a:lnTo>
                <a:lnTo>
                  <a:pt x="560642" y="572770"/>
                </a:lnTo>
                <a:lnTo>
                  <a:pt x="587124" y="572770"/>
                </a:lnTo>
                <a:lnTo>
                  <a:pt x="594540" y="542290"/>
                </a:lnTo>
                <a:lnTo>
                  <a:pt x="601980" y="499110"/>
                </a:lnTo>
                <a:lnTo>
                  <a:pt x="606826" y="453390"/>
                </a:lnTo>
                <a:lnTo>
                  <a:pt x="608934" y="406400"/>
                </a:lnTo>
                <a:close/>
              </a:path>
              <a:path w="806450" h="787400">
                <a:moveTo>
                  <a:pt x="166992" y="140970"/>
                </a:moveTo>
                <a:lnTo>
                  <a:pt x="128299" y="140970"/>
                </a:lnTo>
                <a:lnTo>
                  <a:pt x="149797" y="158750"/>
                </a:lnTo>
                <a:lnTo>
                  <a:pt x="172573" y="176530"/>
                </a:lnTo>
                <a:lnTo>
                  <a:pt x="196554" y="191770"/>
                </a:lnTo>
                <a:lnTo>
                  <a:pt x="221668" y="204470"/>
                </a:lnTo>
                <a:lnTo>
                  <a:pt x="211784" y="245110"/>
                </a:lnTo>
                <a:lnTo>
                  <a:pt x="204344" y="288290"/>
                </a:lnTo>
                <a:lnTo>
                  <a:pt x="199496" y="334010"/>
                </a:lnTo>
                <a:lnTo>
                  <a:pt x="197386" y="382270"/>
                </a:lnTo>
                <a:lnTo>
                  <a:pt x="222558" y="382270"/>
                </a:lnTo>
                <a:lnTo>
                  <a:pt x="224630" y="337820"/>
                </a:lnTo>
                <a:lnTo>
                  <a:pt x="229288" y="294640"/>
                </a:lnTo>
                <a:lnTo>
                  <a:pt x="236361" y="254000"/>
                </a:lnTo>
                <a:lnTo>
                  <a:pt x="245678" y="215900"/>
                </a:lnTo>
                <a:lnTo>
                  <a:pt x="333286" y="215900"/>
                </a:lnTo>
                <a:lnTo>
                  <a:pt x="319254" y="213360"/>
                </a:lnTo>
                <a:lnTo>
                  <a:pt x="285365" y="204470"/>
                </a:lnTo>
                <a:lnTo>
                  <a:pt x="252829" y="191770"/>
                </a:lnTo>
                <a:lnTo>
                  <a:pt x="257339" y="180340"/>
                </a:lnTo>
                <a:lnTo>
                  <a:pt x="229040" y="180340"/>
                </a:lnTo>
                <a:lnTo>
                  <a:pt x="206813" y="168910"/>
                </a:lnTo>
                <a:lnTo>
                  <a:pt x="185549" y="154940"/>
                </a:lnTo>
                <a:lnTo>
                  <a:pt x="166992" y="140970"/>
                </a:lnTo>
                <a:close/>
              </a:path>
              <a:path w="806450" h="787400">
                <a:moveTo>
                  <a:pt x="333286" y="215900"/>
                </a:moveTo>
                <a:lnTo>
                  <a:pt x="245678" y="215900"/>
                </a:lnTo>
                <a:lnTo>
                  <a:pt x="279963" y="228600"/>
                </a:lnTo>
                <a:lnTo>
                  <a:pt x="315629" y="237490"/>
                </a:lnTo>
                <a:lnTo>
                  <a:pt x="352511" y="243840"/>
                </a:lnTo>
                <a:lnTo>
                  <a:pt x="390448" y="246380"/>
                </a:lnTo>
                <a:lnTo>
                  <a:pt x="390553" y="382270"/>
                </a:lnTo>
                <a:lnTo>
                  <a:pt x="415746" y="382270"/>
                </a:lnTo>
                <a:lnTo>
                  <a:pt x="415631" y="246380"/>
                </a:lnTo>
                <a:lnTo>
                  <a:pt x="453566" y="243840"/>
                </a:lnTo>
                <a:lnTo>
                  <a:pt x="490441" y="237490"/>
                </a:lnTo>
                <a:lnTo>
                  <a:pt x="526094" y="227330"/>
                </a:lnTo>
                <a:lnTo>
                  <a:pt x="541323" y="222250"/>
                </a:lnTo>
                <a:lnTo>
                  <a:pt x="390438" y="222250"/>
                </a:lnTo>
                <a:lnTo>
                  <a:pt x="354333" y="219710"/>
                </a:lnTo>
                <a:lnTo>
                  <a:pt x="333286" y="215900"/>
                </a:lnTo>
                <a:close/>
              </a:path>
              <a:path w="806450" h="787400">
                <a:moveTo>
                  <a:pt x="587148" y="215900"/>
                </a:moveTo>
                <a:lnTo>
                  <a:pt x="560359" y="215900"/>
                </a:lnTo>
                <a:lnTo>
                  <a:pt x="569739" y="254000"/>
                </a:lnTo>
                <a:lnTo>
                  <a:pt x="576876" y="294640"/>
                </a:lnTo>
                <a:lnTo>
                  <a:pt x="581600" y="337820"/>
                </a:lnTo>
                <a:lnTo>
                  <a:pt x="583741" y="382270"/>
                </a:lnTo>
                <a:lnTo>
                  <a:pt x="608923" y="382270"/>
                </a:lnTo>
                <a:lnTo>
                  <a:pt x="606733" y="334010"/>
                </a:lnTo>
                <a:lnTo>
                  <a:pt x="601811" y="288290"/>
                </a:lnTo>
                <a:lnTo>
                  <a:pt x="594302" y="245110"/>
                </a:lnTo>
                <a:lnTo>
                  <a:pt x="587148" y="215900"/>
                </a:lnTo>
                <a:close/>
              </a:path>
              <a:path w="806450" h="787400">
                <a:moveTo>
                  <a:pt x="711538" y="140970"/>
                </a:moveTo>
                <a:lnTo>
                  <a:pt x="677612" y="140970"/>
                </a:lnTo>
                <a:lnTo>
                  <a:pt x="711592" y="181610"/>
                </a:lnTo>
                <a:lnTo>
                  <a:pt x="739515" y="226060"/>
                </a:lnTo>
                <a:lnTo>
                  <a:pt x="760770" y="274320"/>
                </a:lnTo>
                <a:lnTo>
                  <a:pt x="774744" y="326390"/>
                </a:lnTo>
                <a:lnTo>
                  <a:pt x="780824" y="381000"/>
                </a:lnTo>
                <a:lnTo>
                  <a:pt x="608923" y="382270"/>
                </a:lnTo>
                <a:lnTo>
                  <a:pt x="805632" y="382270"/>
                </a:lnTo>
                <a:lnTo>
                  <a:pt x="795585" y="303530"/>
                </a:lnTo>
                <a:lnTo>
                  <a:pt x="782676" y="261620"/>
                </a:lnTo>
                <a:lnTo>
                  <a:pt x="765148" y="220980"/>
                </a:lnTo>
                <a:lnTo>
                  <a:pt x="743304" y="182880"/>
                </a:lnTo>
                <a:lnTo>
                  <a:pt x="717450" y="147320"/>
                </a:lnTo>
                <a:lnTo>
                  <a:pt x="711538" y="140970"/>
                </a:lnTo>
                <a:close/>
              </a:path>
              <a:path w="806450" h="787400">
                <a:moveTo>
                  <a:pt x="415453" y="25400"/>
                </a:moveTo>
                <a:lnTo>
                  <a:pt x="390260" y="25400"/>
                </a:lnTo>
                <a:lnTo>
                  <a:pt x="390438" y="222250"/>
                </a:lnTo>
                <a:lnTo>
                  <a:pt x="415610" y="222250"/>
                </a:lnTo>
                <a:lnTo>
                  <a:pt x="415453" y="25400"/>
                </a:lnTo>
                <a:close/>
              </a:path>
              <a:path w="806450" h="787400">
                <a:moveTo>
                  <a:pt x="544608" y="25400"/>
                </a:moveTo>
                <a:lnTo>
                  <a:pt x="415453" y="25400"/>
                </a:lnTo>
                <a:lnTo>
                  <a:pt x="448606" y="36830"/>
                </a:lnTo>
                <a:lnTo>
                  <a:pt x="479611" y="60960"/>
                </a:lnTo>
                <a:lnTo>
                  <a:pt x="507813" y="95250"/>
                </a:lnTo>
                <a:lnTo>
                  <a:pt x="532554" y="139700"/>
                </a:lnTo>
                <a:lnTo>
                  <a:pt x="553176" y="191770"/>
                </a:lnTo>
                <a:lnTo>
                  <a:pt x="520651" y="203200"/>
                </a:lnTo>
                <a:lnTo>
                  <a:pt x="486777" y="213360"/>
                </a:lnTo>
                <a:lnTo>
                  <a:pt x="451710" y="219710"/>
                </a:lnTo>
                <a:lnTo>
                  <a:pt x="415610" y="222250"/>
                </a:lnTo>
                <a:lnTo>
                  <a:pt x="541323" y="222250"/>
                </a:lnTo>
                <a:lnTo>
                  <a:pt x="560359" y="215900"/>
                </a:lnTo>
                <a:lnTo>
                  <a:pt x="587148" y="215900"/>
                </a:lnTo>
                <a:lnTo>
                  <a:pt x="584348" y="204470"/>
                </a:lnTo>
                <a:lnTo>
                  <a:pt x="609437" y="190500"/>
                </a:lnTo>
                <a:lnTo>
                  <a:pt x="625407" y="180340"/>
                </a:lnTo>
                <a:lnTo>
                  <a:pt x="576924" y="180340"/>
                </a:lnTo>
                <a:lnTo>
                  <a:pt x="559230" y="134620"/>
                </a:lnTo>
                <a:lnTo>
                  <a:pt x="538312" y="95250"/>
                </a:lnTo>
                <a:lnTo>
                  <a:pt x="514493" y="60960"/>
                </a:lnTo>
                <a:lnTo>
                  <a:pt x="488100" y="34290"/>
                </a:lnTo>
                <a:lnTo>
                  <a:pt x="565273" y="34290"/>
                </a:lnTo>
                <a:lnTo>
                  <a:pt x="544608" y="25400"/>
                </a:lnTo>
                <a:close/>
              </a:path>
              <a:path w="806450" h="787400">
                <a:moveTo>
                  <a:pt x="367076" y="34290"/>
                </a:moveTo>
                <a:lnTo>
                  <a:pt x="317644" y="34290"/>
                </a:lnTo>
                <a:lnTo>
                  <a:pt x="291296" y="60960"/>
                </a:lnTo>
                <a:lnTo>
                  <a:pt x="267531" y="95250"/>
                </a:lnTo>
                <a:lnTo>
                  <a:pt x="246671" y="134620"/>
                </a:lnTo>
                <a:lnTo>
                  <a:pt x="229040" y="180340"/>
                </a:lnTo>
                <a:lnTo>
                  <a:pt x="257339" y="180340"/>
                </a:lnTo>
                <a:lnTo>
                  <a:pt x="273374" y="139700"/>
                </a:lnTo>
                <a:lnTo>
                  <a:pt x="298043" y="95250"/>
                </a:lnTo>
                <a:lnTo>
                  <a:pt x="326184" y="60960"/>
                </a:lnTo>
                <a:lnTo>
                  <a:pt x="357141" y="38100"/>
                </a:lnTo>
                <a:lnTo>
                  <a:pt x="367076" y="34290"/>
                </a:lnTo>
                <a:close/>
              </a:path>
              <a:path w="806450" h="787400">
                <a:moveTo>
                  <a:pt x="565273" y="34290"/>
                </a:moveTo>
                <a:lnTo>
                  <a:pt x="488100" y="34290"/>
                </a:lnTo>
                <a:lnTo>
                  <a:pt x="535766" y="48260"/>
                </a:lnTo>
                <a:lnTo>
                  <a:pt x="580564" y="68580"/>
                </a:lnTo>
                <a:lnTo>
                  <a:pt x="622043" y="93980"/>
                </a:lnTo>
                <a:lnTo>
                  <a:pt x="659749" y="123190"/>
                </a:lnTo>
                <a:lnTo>
                  <a:pt x="640603" y="139700"/>
                </a:lnTo>
                <a:lnTo>
                  <a:pt x="620379" y="154940"/>
                </a:lnTo>
                <a:lnTo>
                  <a:pt x="599133" y="167640"/>
                </a:lnTo>
                <a:lnTo>
                  <a:pt x="576924" y="180340"/>
                </a:lnTo>
                <a:lnTo>
                  <a:pt x="625407" y="180340"/>
                </a:lnTo>
                <a:lnTo>
                  <a:pt x="633391" y="175260"/>
                </a:lnTo>
                <a:lnTo>
                  <a:pt x="656140" y="158750"/>
                </a:lnTo>
                <a:lnTo>
                  <a:pt x="677612" y="140970"/>
                </a:lnTo>
                <a:lnTo>
                  <a:pt x="711538" y="140970"/>
                </a:lnTo>
                <a:lnTo>
                  <a:pt x="687891" y="115570"/>
                </a:lnTo>
                <a:lnTo>
                  <a:pt x="654932" y="86360"/>
                </a:lnTo>
                <a:lnTo>
                  <a:pt x="618877" y="60960"/>
                </a:lnTo>
                <a:lnTo>
                  <a:pt x="580033" y="40640"/>
                </a:lnTo>
                <a:lnTo>
                  <a:pt x="565273" y="34290"/>
                </a:lnTo>
                <a:close/>
              </a:path>
            </a:pathLst>
          </a:custGeom>
          <a:solidFill>
            <a:srgbClr val="2E2D2E"/>
          </a:solidFill>
        </p:spPr>
        <p:txBody>
          <a:bodyPr wrap="square" lIns="0" tIns="0" rIns="0" bIns="0" rtlCol="0"/>
          <a:lstStyle/>
          <a:p>
            <a:endParaRPr/>
          </a:p>
        </p:txBody>
      </p:sp>
      <p:sp>
        <p:nvSpPr>
          <p:cNvPr id="5" name="object 12">
            <a:extLst>
              <a:ext uri="{FF2B5EF4-FFF2-40B4-BE49-F238E27FC236}">
                <a16:creationId xmlns:a16="http://schemas.microsoft.com/office/drawing/2014/main" id="{3F4592E0-FA1B-C244-A3E8-ACDB2D412B6E}"/>
              </a:ext>
            </a:extLst>
          </p:cNvPr>
          <p:cNvSpPr/>
          <p:nvPr/>
        </p:nvSpPr>
        <p:spPr>
          <a:xfrm>
            <a:off x="6974891" y="8623433"/>
            <a:ext cx="791845" cy="734695"/>
          </a:xfrm>
          <a:custGeom>
            <a:avLst/>
            <a:gdLst/>
            <a:ahLst/>
            <a:cxnLst/>
            <a:rect l="l" t="t" r="r" b="b"/>
            <a:pathLst>
              <a:path w="791845" h="734695">
                <a:moveTo>
                  <a:pt x="201079" y="525818"/>
                </a:moveTo>
                <a:lnTo>
                  <a:pt x="107111" y="617689"/>
                </a:lnTo>
                <a:lnTo>
                  <a:pt x="107111" y="734491"/>
                </a:lnTo>
                <a:lnTo>
                  <a:pt x="201079" y="734491"/>
                </a:lnTo>
                <a:lnTo>
                  <a:pt x="201079" y="525818"/>
                </a:lnTo>
                <a:close/>
              </a:path>
              <a:path w="791845" h="734695">
                <a:moveTo>
                  <a:pt x="360502" y="464591"/>
                </a:moveTo>
                <a:lnTo>
                  <a:pt x="312115" y="417309"/>
                </a:lnTo>
                <a:lnTo>
                  <a:pt x="266509" y="461860"/>
                </a:lnTo>
                <a:lnTo>
                  <a:pt x="266509" y="734491"/>
                </a:lnTo>
                <a:lnTo>
                  <a:pt x="360502" y="734491"/>
                </a:lnTo>
                <a:lnTo>
                  <a:pt x="360502" y="464591"/>
                </a:lnTo>
                <a:close/>
              </a:path>
              <a:path w="791845" h="734695">
                <a:moveTo>
                  <a:pt x="519925" y="397764"/>
                </a:moveTo>
                <a:lnTo>
                  <a:pt x="445719" y="470281"/>
                </a:lnTo>
                <a:lnTo>
                  <a:pt x="425932" y="489610"/>
                </a:lnTo>
                <a:lnTo>
                  <a:pt x="425932" y="734491"/>
                </a:lnTo>
                <a:lnTo>
                  <a:pt x="519925" y="734491"/>
                </a:lnTo>
                <a:lnTo>
                  <a:pt x="519925" y="397764"/>
                </a:lnTo>
                <a:close/>
              </a:path>
              <a:path w="791845" h="734695">
                <a:moveTo>
                  <a:pt x="679335" y="241858"/>
                </a:moveTo>
                <a:lnTo>
                  <a:pt x="585368" y="333794"/>
                </a:lnTo>
                <a:lnTo>
                  <a:pt x="585368" y="734504"/>
                </a:lnTo>
                <a:lnTo>
                  <a:pt x="679335" y="734504"/>
                </a:lnTo>
                <a:lnTo>
                  <a:pt x="679335" y="241858"/>
                </a:lnTo>
                <a:close/>
              </a:path>
              <a:path w="791845" h="734695">
                <a:moveTo>
                  <a:pt x="791476" y="0"/>
                </a:moveTo>
                <a:lnTo>
                  <a:pt x="691045" y="26327"/>
                </a:lnTo>
                <a:lnTo>
                  <a:pt x="590600" y="52654"/>
                </a:lnTo>
                <a:lnTo>
                  <a:pt x="632612" y="93700"/>
                </a:lnTo>
                <a:lnTo>
                  <a:pt x="406019" y="315214"/>
                </a:lnTo>
                <a:lnTo>
                  <a:pt x="312115" y="223418"/>
                </a:lnTo>
                <a:lnTo>
                  <a:pt x="0" y="528497"/>
                </a:lnTo>
                <a:lnTo>
                  <a:pt x="59474" y="586701"/>
                </a:lnTo>
                <a:lnTo>
                  <a:pt x="312115" y="339763"/>
                </a:lnTo>
                <a:lnTo>
                  <a:pt x="406019" y="431546"/>
                </a:lnTo>
                <a:lnTo>
                  <a:pt x="692111" y="151841"/>
                </a:lnTo>
                <a:lnTo>
                  <a:pt x="737616" y="196329"/>
                </a:lnTo>
                <a:lnTo>
                  <a:pt x="791476" y="0"/>
                </a:lnTo>
                <a:close/>
              </a:path>
            </a:pathLst>
          </a:custGeom>
          <a:solidFill>
            <a:srgbClr val="2E2D2E"/>
          </a:solidFill>
        </p:spPr>
        <p:txBody>
          <a:bodyPr wrap="square" lIns="0" tIns="0" rIns="0" bIns="0" rtlCol="0"/>
          <a:lstStyle/>
          <a:p>
            <a:endParaRPr/>
          </a:p>
        </p:txBody>
      </p:sp>
      <p:pic>
        <p:nvPicPr>
          <p:cNvPr id="6" name="object 13">
            <a:extLst>
              <a:ext uri="{FF2B5EF4-FFF2-40B4-BE49-F238E27FC236}">
                <a16:creationId xmlns:a16="http://schemas.microsoft.com/office/drawing/2014/main" id="{771FC8AD-230F-B34F-B7A9-F4B7BFCEB13A}"/>
              </a:ext>
            </a:extLst>
          </p:cNvPr>
          <p:cNvPicPr/>
          <p:nvPr/>
        </p:nvPicPr>
        <p:blipFill>
          <a:blip r:embed="rId2" cstate="email">
            <a:extLst>
              <a:ext uri="{28A0092B-C50C-407E-A947-70E740481C1C}">
                <a14:useLocalDpi xmlns:a14="http://schemas.microsoft.com/office/drawing/2010/main"/>
              </a:ext>
            </a:extLst>
          </a:blip>
          <a:stretch>
            <a:fillRect/>
          </a:stretch>
        </p:blipFill>
        <p:spPr>
          <a:xfrm>
            <a:off x="6855345" y="2029831"/>
            <a:ext cx="1031738" cy="562610"/>
          </a:xfrm>
          <a:prstGeom prst="rect">
            <a:avLst/>
          </a:prstGeom>
        </p:spPr>
      </p:pic>
      <p:sp>
        <p:nvSpPr>
          <p:cNvPr id="7" name="object 14">
            <a:extLst>
              <a:ext uri="{FF2B5EF4-FFF2-40B4-BE49-F238E27FC236}">
                <a16:creationId xmlns:a16="http://schemas.microsoft.com/office/drawing/2014/main" id="{2D28B56B-6245-B84B-B859-92F907F3478A}"/>
              </a:ext>
            </a:extLst>
          </p:cNvPr>
          <p:cNvSpPr/>
          <p:nvPr/>
        </p:nvSpPr>
        <p:spPr>
          <a:xfrm>
            <a:off x="6967474" y="4173975"/>
            <a:ext cx="847725" cy="565785"/>
          </a:xfrm>
          <a:custGeom>
            <a:avLst/>
            <a:gdLst/>
            <a:ahLst/>
            <a:cxnLst/>
            <a:rect l="l" t="t" r="r" b="b"/>
            <a:pathLst>
              <a:path w="847725" h="565785">
                <a:moveTo>
                  <a:pt x="143256" y="262610"/>
                </a:moveTo>
                <a:lnTo>
                  <a:pt x="143230" y="165836"/>
                </a:lnTo>
                <a:lnTo>
                  <a:pt x="108546" y="143078"/>
                </a:lnTo>
                <a:lnTo>
                  <a:pt x="108546" y="183908"/>
                </a:lnTo>
                <a:lnTo>
                  <a:pt x="108546" y="262610"/>
                </a:lnTo>
                <a:lnTo>
                  <a:pt x="34696" y="262610"/>
                </a:lnTo>
                <a:lnTo>
                  <a:pt x="34696" y="135432"/>
                </a:lnTo>
                <a:lnTo>
                  <a:pt x="108546" y="183908"/>
                </a:lnTo>
                <a:lnTo>
                  <a:pt x="108546" y="143078"/>
                </a:lnTo>
                <a:lnTo>
                  <a:pt x="96913" y="135432"/>
                </a:lnTo>
                <a:lnTo>
                  <a:pt x="31623" y="92583"/>
                </a:lnTo>
                <a:lnTo>
                  <a:pt x="27228" y="91401"/>
                </a:lnTo>
                <a:lnTo>
                  <a:pt x="22948" y="91401"/>
                </a:lnTo>
                <a:lnTo>
                  <a:pt x="14363" y="93052"/>
                </a:lnTo>
                <a:lnTo>
                  <a:pt x="7035" y="97650"/>
                </a:lnTo>
                <a:lnTo>
                  <a:pt x="1930" y="104724"/>
                </a:lnTo>
                <a:lnTo>
                  <a:pt x="25" y="113753"/>
                </a:lnTo>
                <a:lnTo>
                  <a:pt x="25" y="262610"/>
                </a:lnTo>
                <a:lnTo>
                  <a:pt x="0" y="414515"/>
                </a:lnTo>
                <a:lnTo>
                  <a:pt x="736" y="417220"/>
                </a:lnTo>
                <a:lnTo>
                  <a:pt x="15278" y="432320"/>
                </a:lnTo>
                <a:lnTo>
                  <a:pt x="17538" y="433120"/>
                </a:lnTo>
                <a:lnTo>
                  <a:pt x="19862" y="433616"/>
                </a:lnTo>
                <a:lnTo>
                  <a:pt x="22275" y="433666"/>
                </a:lnTo>
                <a:lnTo>
                  <a:pt x="22504" y="433692"/>
                </a:lnTo>
                <a:lnTo>
                  <a:pt x="22733" y="433806"/>
                </a:lnTo>
                <a:lnTo>
                  <a:pt x="22948" y="433806"/>
                </a:lnTo>
                <a:lnTo>
                  <a:pt x="23215" y="433768"/>
                </a:lnTo>
                <a:lnTo>
                  <a:pt x="24777" y="433743"/>
                </a:lnTo>
                <a:lnTo>
                  <a:pt x="26365" y="433438"/>
                </a:lnTo>
                <a:lnTo>
                  <a:pt x="28473" y="432968"/>
                </a:lnTo>
                <a:lnTo>
                  <a:pt x="28994" y="432968"/>
                </a:lnTo>
                <a:lnTo>
                  <a:pt x="29502" y="432828"/>
                </a:lnTo>
                <a:lnTo>
                  <a:pt x="31584" y="432193"/>
                </a:lnTo>
                <a:lnTo>
                  <a:pt x="33616" y="431304"/>
                </a:lnTo>
                <a:lnTo>
                  <a:pt x="35572" y="429996"/>
                </a:lnTo>
                <a:lnTo>
                  <a:pt x="143230" y="359359"/>
                </a:lnTo>
                <a:lnTo>
                  <a:pt x="143256" y="262610"/>
                </a:lnTo>
                <a:close/>
              </a:path>
              <a:path w="847725" h="565785">
                <a:moveTo>
                  <a:pt x="847699" y="0"/>
                </a:moveTo>
                <a:lnTo>
                  <a:pt x="813041" y="8547"/>
                </a:lnTo>
                <a:lnTo>
                  <a:pt x="813041" y="43484"/>
                </a:lnTo>
                <a:lnTo>
                  <a:pt x="813041" y="262610"/>
                </a:lnTo>
                <a:lnTo>
                  <a:pt x="590677" y="262610"/>
                </a:lnTo>
                <a:lnTo>
                  <a:pt x="590677" y="461860"/>
                </a:lnTo>
                <a:lnTo>
                  <a:pt x="585838" y="480606"/>
                </a:lnTo>
                <a:lnTo>
                  <a:pt x="577342" y="499313"/>
                </a:lnTo>
                <a:lnTo>
                  <a:pt x="563511" y="513918"/>
                </a:lnTo>
                <a:lnTo>
                  <a:pt x="545642" y="523417"/>
                </a:lnTo>
                <a:lnTo>
                  <a:pt x="525056" y="526808"/>
                </a:lnTo>
                <a:lnTo>
                  <a:pt x="524776" y="526808"/>
                </a:lnTo>
                <a:lnTo>
                  <a:pt x="524459" y="526757"/>
                </a:lnTo>
                <a:lnTo>
                  <a:pt x="519341" y="526707"/>
                </a:lnTo>
                <a:lnTo>
                  <a:pt x="514502" y="526110"/>
                </a:lnTo>
                <a:lnTo>
                  <a:pt x="509752" y="524954"/>
                </a:lnTo>
                <a:lnTo>
                  <a:pt x="509473" y="524916"/>
                </a:lnTo>
                <a:lnTo>
                  <a:pt x="325729" y="478917"/>
                </a:lnTo>
                <a:lnTo>
                  <a:pt x="287248" y="450659"/>
                </a:lnTo>
                <a:lnTo>
                  <a:pt x="278663" y="419036"/>
                </a:lnTo>
                <a:lnTo>
                  <a:pt x="279806" y="407987"/>
                </a:lnTo>
                <a:lnTo>
                  <a:pt x="280073" y="406704"/>
                </a:lnTo>
                <a:lnTo>
                  <a:pt x="280098" y="405422"/>
                </a:lnTo>
                <a:lnTo>
                  <a:pt x="285038" y="386537"/>
                </a:lnTo>
                <a:lnTo>
                  <a:pt x="590677" y="461860"/>
                </a:lnTo>
                <a:lnTo>
                  <a:pt x="590677" y="262610"/>
                </a:lnTo>
                <a:lnTo>
                  <a:pt x="209384" y="262610"/>
                </a:lnTo>
                <a:lnTo>
                  <a:pt x="209384" y="192265"/>
                </a:lnTo>
                <a:lnTo>
                  <a:pt x="813041" y="43484"/>
                </a:lnTo>
                <a:lnTo>
                  <a:pt x="813041" y="8547"/>
                </a:lnTo>
                <a:lnTo>
                  <a:pt x="174726" y="165836"/>
                </a:lnTo>
                <a:lnTo>
                  <a:pt x="174726" y="262610"/>
                </a:lnTo>
                <a:lnTo>
                  <a:pt x="174688" y="359308"/>
                </a:lnTo>
                <a:lnTo>
                  <a:pt x="246862" y="377139"/>
                </a:lnTo>
                <a:lnTo>
                  <a:pt x="241947" y="395897"/>
                </a:lnTo>
                <a:lnTo>
                  <a:pt x="241947" y="397243"/>
                </a:lnTo>
                <a:lnTo>
                  <a:pt x="241655" y="398576"/>
                </a:lnTo>
                <a:lnTo>
                  <a:pt x="239877" y="409790"/>
                </a:lnTo>
                <a:lnTo>
                  <a:pt x="244436" y="450138"/>
                </a:lnTo>
                <a:lnTo>
                  <a:pt x="265290" y="486244"/>
                </a:lnTo>
                <a:lnTo>
                  <a:pt x="300685" y="510692"/>
                </a:lnTo>
                <a:lnTo>
                  <a:pt x="310807" y="514324"/>
                </a:lnTo>
                <a:lnTo>
                  <a:pt x="313258" y="515543"/>
                </a:lnTo>
                <a:lnTo>
                  <a:pt x="499541" y="562203"/>
                </a:lnTo>
                <a:lnTo>
                  <a:pt x="524992" y="565353"/>
                </a:lnTo>
                <a:lnTo>
                  <a:pt x="531914" y="565353"/>
                </a:lnTo>
                <a:lnTo>
                  <a:pt x="578065" y="550849"/>
                </a:lnTo>
                <a:lnTo>
                  <a:pt x="612711" y="516597"/>
                </a:lnTo>
                <a:lnTo>
                  <a:pt x="628929" y="471347"/>
                </a:lnTo>
                <a:lnTo>
                  <a:pt x="847674" y="525221"/>
                </a:lnTo>
                <a:lnTo>
                  <a:pt x="847699" y="471347"/>
                </a:lnTo>
                <a:lnTo>
                  <a:pt x="847699" y="386537"/>
                </a:lnTo>
                <a:lnTo>
                  <a:pt x="847699" y="43484"/>
                </a:lnTo>
                <a:lnTo>
                  <a:pt x="847699" y="0"/>
                </a:lnTo>
                <a:close/>
              </a:path>
            </a:pathLst>
          </a:custGeom>
          <a:solidFill>
            <a:srgbClr val="2E2D2E"/>
          </a:solidFill>
        </p:spPr>
        <p:txBody>
          <a:bodyPr wrap="square" lIns="0" tIns="0" rIns="0" bIns="0" rtlCol="0"/>
          <a:lstStyle/>
          <a:p>
            <a:endParaRPr/>
          </a:p>
        </p:txBody>
      </p:sp>
      <p:sp>
        <p:nvSpPr>
          <p:cNvPr id="8" name="object 15">
            <a:extLst>
              <a:ext uri="{FF2B5EF4-FFF2-40B4-BE49-F238E27FC236}">
                <a16:creationId xmlns:a16="http://schemas.microsoft.com/office/drawing/2014/main" id="{8F62137C-BDC9-C949-9AC3-E19A910779E2}"/>
              </a:ext>
            </a:extLst>
          </p:cNvPr>
          <p:cNvSpPr txBox="1">
            <a:spLocks/>
          </p:cNvSpPr>
          <p:nvPr/>
        </p:nvSpPr>
        <p:spPr>
          <a:xfrm>
            <a:off x="8316438" y="1122731"/>
            <a:ext cx="9225915" cy="1888489"/>
          </a:xfrm>
          <a:prstGeom prst="rect">
            <a:avLst/>
          </a:prstGeom>
        </p:spPr>
        <p:txBody>
          <a:bodyPr vert="horz" wrap="square" lIns="0" tIns="91440" rIns="0" bIns="0" rtlCol="0">
            <a:spAutoFit/>
          </a:bodyPr>
          <a:lstStyle>
            <a:lvl1pPr>
              <a:defRPr sz="8550" b="1" i="0">
                <a:solidFill>
                  <a:schemeClr val="tx1"/>
                </a:solidFill>
                <a:latin typeface="Arial"/>
                <a:ea typeface="+mj-ea"/>
                <a:cs typeface="Arial"/>
              </a:defRPr>
            </a:lvl1pPr>
          </a:lstStyle>
          <a:p>
            <a:pPr marL="12700" algn="just">
              <a:spcBef>
                <a:spcPts val="720"/>
              </a:spcBef>
            </a:pPr>
            <a:r>
              <a:rPr lang="es-CL" sz="3500" kern="0" spc="5"/>
              <a:t>LOREM</a:t>
            </a:r>
            <a:r>
              <a:rPr lang="es-CL" sz="3500" kern="0" spc="-10"/>
              <a:t> </a:t>
            </a:r>
            <a:r>
              <a:rPr lang="es-CL" sz="3500" kern="0" spc="5"/>
              <a:t>IPSUM</a:t>
            </a:r>
            <a:endParaRPr lang="es-CL" sz="3500" kern="0"/>
          </a:p>
          <a:p>
            <a:pPr marL="46355" marR="5080" algn="just">
              <a:lnSpc>
                <a:spcPct val="101499"/>
              </a:lnSpc>
              <a:spcBef>
                <a:spcPts val="345"/>
              </a:spcBef>
            </a:pPr>
            <a:r>
              <a:rPr lang="es-CL" sz="1950" b="0" kern="0" spc="10"/>
              <a:t>Lorem ipsum </a:t>
            </a:r>
            <a:r>
              <a:rPr lang="es-CL" sz="1950" b="0" kern="0" spc="5"/>
              <a:t>dolor sit </a:t>
            </a:r>
            <a:r>
              <a:rPr lang="es-CL" sz="1950" b="0" kern="0" spc="10"/>
              <a:t>amet, consectetuer </a:t>
            </a:r>
            <a:r>
              <a:rPr lang="es-CL" sz="1950" b="0" kern="0" spc="5"/>
              <a:t>adipiscing </a:t>
            </a:r>
            <a:r>
              <a:rPr lang="es-CL" sz="1950" b="0" kern="0"/>
              <a:t>elit, </a:t>
            </a:r>
            <a:r>
              <a:rPr lang="es-CL" sz="1950" b="0" kern="0" spc="15"/>
              <a:t>sed </a:t>
            </a:r>
            <a:r>
              <a:rPr lang="es-CL" sz="1950" b="0" kern="0" spc="10"/>
              <a:t>diam nonummy </a:t>
            </a:r>
            <a:r>
              <a:rPr lang="es-CL" sz="1950" b="0" kern="0" spc="5"/>
              <a:t>nibh </a:t>
            </a:r>
            <a:r>
              <a:rPr lang="es-CL" sz="1950" b="0" kern="0" spc="10"/>
              <a:t> euismod tincidunt </a:t>
            </a:r>
            <a:r>
              <a:rPr lang="es-CL" sz="1950" b="0" kern="0" spc="5"/>
              <a:t>ut laoreet dolore </a:t>
            </a:r>
            <a:r>
              <a:rPr lang="es-CL" sz="1950" b="0" kern="0" spc="15"/>
              <a:t>magna </a:t>
            </a:r>
            <a:r>
              <a:rPr lang="es-CL" sz="1950" b="0" kern="0" spc="10"/>
              <a:t>aliquam </a:t>
            </a:r>
            <a:r>
              <a:rPr lang="es-CL" sz="1950" b="0" kern="0" spc="5"/>
              <a:t>erat </a:t>
            </a:r>
            <a:r>
              <a:rPr lang="es-CL" sz="1950" b="0" kern="0" spc="10"/>
              <a:t>volutpat. Ut </a:t>
            </a:r>
            <a:r>
              <a:rPr lang="es-CL" sz="1950" b="0" kern="0" spc="5"/>
              <a:t>wisi </a:t>
            </a:r>
            <a:r>
              <a:rPr lang="es-CL" sz="1950" b="0" kern="0" spc="10"/>
              <a:t>enim ad </a:t>
            </a:r>
            <a:r>
              <a:rPr lang="es-CL" sz="1950" b="0" kern="0" spc="15"/>
              <a:t> minim </a:t>
            </a:r>
            <a:r>
              <a:rPr lang="es-CL" sz="1950" b="0" kern="0" spc="10"/>
              <a:t>veniam, </a:t>
            </a:r>
            <a:r>
              <a:rPr lang="es-CL" sz="1950" b="0" kern="0" spc="5"/>
              <a:t>quis nostrud exerci </a:t>
            </a:r>
            <a:r>
              <a:rPr lang="es-CL" sz="1950" b="0" kern="0" spc="10"/>
              <a:t>tation </a:t>
            </a:r>
            <a:r>
              <a:rPr lang="es-CL" sz="1950" b="0" kern="0" spc="5"/>
              <a:t>ullamcorper </a:t>
            </a:r>
            <a:r>
              <a:rPr lang="es-CL" sz="1950" b="0" kern="0" spc="10"/>
              <a:t>suscipit </a:t>
            </a:r>
            <a:r>
              <a:rPr lang="es-CL" sz="1950" b="0" kern="0" spc="5"/>
              <a:t>lobortis nisl ut aliquip </a:t>
            </a:r>
            <a:r>
              <a:rPr lang="es-CL" sz="1950" b="0" kern="0" spc="-530"/>
              <a:t> </a:t>
            </a:r>
            <a:r>
              <a:rPr lang="es-CL" sz="1950" b="0" kern="0" spc="10"/>
              <a:t>ex</a:t>
            </a:r>
            <a:r>
              <a:rPr lang="es-CL" sz="1950" b="0" kern="0"/>
              <a:t> </a:t>
            </a:r>
            <a:r>
              <a:rPr lang="es-CL" sz="1950" b="0" kern="0" spc="10"/>
              <a:t>ea</a:t>
            </a:r>
            <a:r>
              <a:rPr lang="es-CL" sz="1950" b="0" kern="0" spc="5"/>
              <a:t> </a:t>
            </a:r>
            <a:r>
              <a:rPr lang="es-CL" sz="1950" b="0" kern="0" spc="15"/>
              <a:t>commodo</a:t>
            </a:r>
            <a:r>
              <a:rPr lang="es-CL" sz="1950" b="0" kern="0" spc="5"/>
              <a:t> </a:t>
            </a:r>
            <a:r>
              <a:rPr lang="es-CL" sz="1950" b="0" kern="0" spc="10"/>
              <a:t>consequat.</a:t>
            </a:r>
            <a:r>
              <a:rPr lang="es-CL" sz="1950" b="0" kern="0" spc="5"/>
              <a:t> </a:t>
            </a:r>
            <a:r>
              <a:rPr lang="es-CL" sz="1950" b="0" kern="0" spc="10"/>
              <a:t>Duis</a:t>
            </a:r>
            <a:r>
              <a:rPr lang="es-CL" sz="1950" b="0" kern="0" spc="5"/>
              <a:t> </a:t>
            </a:r>
            <a:r>
              <a:rPr lang="es-CL" sz="1950" b="0" kern="0" spc="10"/>
              <a:t>autem</a:t>
            </a:r>
            <a:r>
              <a:rPr lang="es-CL" sz="1950" b="0" kern="0" spc="5"/>
              <a:t> </a:t>
            </a:r>
            <a:r>
              <a:rPr lang="es-CL" sz="1950" b="0" kern="0" spc="10"/>
              <a:t>vel.</a:t>
            </a:r>
            <a:endParaRPr lang="es-CL" sz="1950" kern="0" dirty="0"/>
          </a:p>
        </p:txBody>
      </p:sp>
      <p:sp>
        <p:nvSpPr>
          <p:cNvPr id="9" name="object 16">
            <a:extLst>
              <a:ext uri="{FF2B5EF4-FFF2-40B4-BE49-F238E27FC236}">
                <a16:creationId xmlns:a16="http://schemas.microsoft.com/office/drawing/2014/main" id="{9960FC2D-3887-1646-A0CD-D2FB86584638}"/>
              </a:ext>
            </a:extLst>
          </p:cNvPr>
          <p:cNvSpPr txBox="1"/>
          <p:nvPr/>
        </p:nvSpPr>
        <p:spPr>
          <a:xfrm>
            <a:off x="8316438" y="3373972"/>
            <a:ext cx="9225915" cy="1888489"/>
          </a:xfrm>
          <a:prstGeom prst="rect">
            <a:avLst/>
          </a:prstGeom>
        </p:spPr>
        <p:txBody>
          <a:bodyPr vert="horz" wrap="square" lIns="0" tIns="91440" rIns="0" bIns="0" rtlCol="0">
            <a:spAutoFit/>
          </a:bodyPr>
          <a:lstStyle/>
          <a:p>
            <a:pPr marL="12700" algn="just">
              <a:lnSpc>
                <a:spcPct val="100000"/>
              </a:lnSpc>
              <a:spcBef>
                <a:spcPts val="720"/>
              </a:spcBef>
            </a:pPr>
            <a:r>
              <a:rPr sz="3500" b="1" spc="5" dirty="0">
                <a:latin typeface="Arial"/>
                <a:cs typeface="Arial"/>
              </a:rPr>
              <a:t>LOREM</a:t>
            </a:r>
            <a:r>
              <a:rPr sz="3500" b="1" spc="-10" dirty="0">
                <a:latin typeface="Arial"/>
                <a:cs typeface="Arial"/>
              </a:rPr>
              <a:t> </a:t>
            </a:r>
            <a:r>
              <a:rPr sz="3500" b="1" spc="5" dirty="0">
                <a:latin typeface="Arial"/>
                <a:cs typeface="Arial"/>
              </a:rPr>
              <a:t>IPSUM</a:t>
            </a:r>
            <a:endParaRPr sz="3500">
              <a:latin typeface="Arial"/>
              <a:cs typeface="Arial"/>
            </a:endParaRPr>
          </a:p>
          <a:p>
            <a:pPr marL="46355" marR="5080" algn="just">
              <a:lnSpc>
                <a:spcPct val="101499"/>
              </a:lnSpc>
              <a:spcBef>
                <a:spcPts val="345"/>
              </a:spcBef>
            </a:pPr>
            <a:r>
              <a:rPr sz="1950" spc="10" dirty="0">
                <a:latin typeface="Arial"/>
                <a:cs typeface="Arial"/>
              </a:rPr>
              <a:t>Lorem ipsum </a:t>
            </a:r>
            <a:r>
              <a:rPr sz="1950" spc="5" dirty="0">
                <a:latin typeface="Arial"/>
                <a:cs typeface="Arial"/>
              </a:rPr>
              <a:t>dolor sit </a:t>
            </a:r>
            <a:r>
              <a:rPr sz="1950" spc="10" dirty="0">
                <a:latin typeface="Arial"/>
                <a:cs typeface="Arial"/>
              </a:rPr>
              <a:t>amet, consectetuer </a:t>
            </a:r>
            <a:r>
              <a:rPr sz="1950" spc="5" dirty="0">
                <a:latin typeface="Arial"/>
                <a:cs typeface="Arial"/>
              </a:rPr>
              <a:t>adipiscing </a:t>
            </a:r>
            <a:r>
              <a:rPr sz="1950" dirty="0">
                <a:latin typeface="Arial"/>
                <a:cs typeface="Arial"/>
              </a:rPr>
              <a:t>elit, </a:t>
            </a:r>
            <a:r>
              <a:rPr sz="1950" spc="15" dirty="0">
                <a:latin typeface="Arial"/>
                <a:cs typeface="Arial"/>
              </a:rPr>
              <a:t>sed </a:t>
            </a:r>
            <a:r>
              <a:rPr sz="1950" spc="10" dirty="0">
                <a:latin typeface="Arial"/>
                <a:cs typeface="Arial"/>
              </a:rPr>
              <a:t>diam nonummy </a:t>
            </a:r>
            <a:r>
              <a:rPr sz="1950" spc="5" dirty="0">
                <a:latin typeface="Arial"/>
                <a:cs typeface="Arial"/>
              </a:rPr>
              <a:t>nibh </a:t>
            </a:r>
            <a:r>
              <a:rPr sz="1950" spc="10" dirty="0">
                <a:latin typeface="Arial"/>
                <a:cs typeface="Arial"/>
              </a:rPr>
              <a:t> euismod tincidunt </a:t>
            </a:r>
            <a:r>
              <a:rPr sz="1950" spc="5" dirty="0">
                <a:latin typeface="Arial"/>
                <a:cs typeface="Arial"/>
              </a:rPr>
              <a:t>ut laoreet dolore </a:t>
            </a:r>
            <a:r>
              <a:rPr sz="1950" spc="15" dirty="0">
                <a:latin typeface="Arial"/>
                <a:cs typeface="Arial"/>
              </a:rPr>
              <a:t>magna </a:t>
            </a:r>
            <a:r>
              <a:rPr sz="1950" spc="10" dirty="0">
                <a:latin typeface="Arial"/>
                <a:cs typeface="Arial"/>
              </a:rPr>
              <a:t>aliquam </a:t>
            </a:r>
            <a:r>
              <a:rPr sz="1950" spc="5" dirty="0">
                <a:latin typeface="Arial"/>
                <a:cs typeface="Arial"/>
              </a:rPr>
              <a:t>erat </a:t>
            </a:r>
            <a:r>
              <a:rPr sz="1950" spc="10" dirty="0">
                <a:latin typeface="Arial"/>
                <a:cs typeface="Arial"/>
              </a:rPr>
              <a:t>volutpat. Ut </a:t>
            </a:r>
            <a:r>
              <a:rPr sz="1950" spc="5" dirty="0">
                <a:latin typeface="Arial"/>
                <a:cs typeface="Arial"/>
              </a:rPr>
              <a:t>wisi </a:t>
            </a:r>
            <a:r>
              <a:rPr sz="1950" spc="10" dirty="0">
                <a:latin typeface="Arial"/>
                <a:cs typeface="Arial"/>
              </a:rPr>
              <a:t>enim ad </a:t>
            </a:r>
            <a:r>
              <a:rPr sz="1950" spc="15" dirty="0">
                <a:latin typeface="Arial"/>
                <a:cs typeface="Arial"/>
              </a:rPr>
              <a:t> minim </a:t>
            </a:r>
            <a:r>
              <a:rPr sz="1950" spc="10" dirty="0">
                <a:latin typeface="Arial"/>
                <a:cs typeface="Arial"/>
              </a:rPr>
              <a:t>veniam, </a:t>
            </a:r>
            <a:r>
              <a:rPr sz="1950" spc="5" dirty="0">
                <a:latin typeface="Arial"/>
                <a:cs typeface="Arial"/>
              </a:rPr>
              <a:t>quis nostrud exerci </a:t>
            </a:r>
            <a:r>
              <a:rPr sz="1950" spc="10" dirty="0">
                <a:latin typeface="Arial"/>
                <a:cs typeface="Arial"/>
              </a:rPr>
              <a:t>tation </a:t>
            </a:r>
            <a:r>
              <a:rPr sz="1950" spc="5" dirty="0">
                <a:latin typeface="Arial"/>
                <a:cs typeface="Arial"/>
              </a:rPr>
              <a:t>ullamcorper </a:t>
            </a:r>
            <a:r>
              <a:rPr sz="1950" spc="10" dirty="0">
                <a:latin typeface="Arial"/>
                <a:cs typeface="Arial"/>
              </a:rPr>
              <a:t>suscipit </a:t>
            </a:r>
            <a:r>
              <a:rPr sz="1950" spc="5" dirty="0">
                <a:latin typeface="Arial"/>
                <a:cs typeface="Arial"/>
              </a:rPr>
              <a:t>lobortis nisl ut aliquip </a:t>
            </a:r>
            <a:r>
              <a:rPr sz="1950" spc="-530" dirty="0">
                <a:latin typeface="Arial"/>
                <a:cs typeface="Arial"/>
              </a:rPr>
              <a:t> </a:t>
            </a:r>
            <a:r>
              <a:rPr sz="1950" spc="10" dirty="0">
                <a:latin typeface="Arial"/>
                <a:cs typeface="Arial"/>
              </a:rPr>
              <a:t>ex</a:t>
            </a:r>
            <a:r>
              <a:rPr sz="1950" dirty="0">
                <a:latin typeface="Arial"/>
                <a:cs typeface="Arial"/>
              </a:rPr>
              <a:t> </a:t>
            </a:r>
            <a:r>
              <a:rPr sz="1950" spc="10" dirty="0">
                <a:latin typeface="Arial"/>
                <a:cs typeface="Arial"/>
              </a:rPr>
              <a:t>ea</a:t>
            </a:r>
            <a:r>
              <a:rPr sz="1950" spc="5" dirty="0">
                <a:latin typeface="Arial"/>
                <a:cs typeface="Arial"/>
              </a:rPr>
              <a:t> </a:t>
            </a:r>
            <a:r>
              <a:rPr sz="1950" spc="15" dirty="0">
                <a:latin typeface="Arial"/>
                <a:cs typeface="Arial"/>
              </a:rPr>
              <a:t>commodo</a:t>
            </a:r>
            <a:r>
              <a:rPr sz="1950" spc="5" dirty="0">
                <a:latin typeface="Arial"/>
                <a:cs typeface="Arial"/>
              </a:rPr>
              <a:t> </a:t>
            </a:r>
            <a:r>
              <a:rPr sz="1950" spc="10" dirty="0">
                <a:latin typeface="Arial"/>
                <a:cs typeface="Arial"/>
              </a:rPr>
              <a:t>consequat.</a:t>
            </a:r>
            <a:r>
              <a:rPr sz="1950" spc="5" dirty="0">
                <a:latin typeface="Arial"/>
                <a:cs typeface="Arial"/>
              </a:rPr>
              <a:t> </a:t>
            </a:r>
            <a:r>
              <a:rPr sz="1950" spc="10" dirty="0">
                <a:latin typeface="Arial"/>
                <a:cs typeface="Arial"/>
              </a:rPr>
              <a:t>Duis</a:t>
            </a:r>
            <a:r>
              <a:rPr sz="1950" spc="5" dirty="0">
                <a:latin typeface="Arial"/>
                <a:cs typeface="Arial"/>
              </a:rPr>
              <a:t> </a:t>
            </a:r>
            <a:r>
              <a:rPr sz="1950" spc="10" dirty="0">
                <a:latin typeface="Arial"/>
                <a:cs typeface="Arial"/>
              </a:rPr>
              <a:t>autem</a:t>
            </a:r>
            <a:r>
              <a:rPr sz="1950" spc="5" dirty="0">
                <a:latin typeface="Arial"/>
                <a:cs typeface="Arial"/>
              </a:rPr>
              <a:t> </a:t>
            </a:r>
            <a:r>
              <a:rPr sz="1950" spc="10" dirty="0">
                <a:latin typeface="Arial"/>
                <a:cs typeface="Arial"/>
              </a:rPr>
              <a:t>vel.</a:t>
            </a:r>
            <a:endParaRPr sz="1950">
              <a:latin typeface="Arial"/>
              <a:cs typeface="Arial"/>
            </a:endParaRPr>
          </a:p>
        </p:txBody>
      </p:sp>
      <p:sp>
        <p:nvSpPr>
          <p:cNvPr id="10" name="object 17">
            <a:extLst>
              <a:ext uri="{FF2B5EF4-FFF2-40B4-BE49-F238E27FC236}">
                <a16:creationId xmlns:a16="http://schemas.microsoft.com/office/drawing/2014/main" id="{C29B75F6-4B73-234C-B950-E1AB6F99545A}"/>
              </a:ext>
            </a:extLst>
          </p:cNvPr>
          <p:cNvSpPr txBox="1"/>
          <p:nvPr/>
        </p:nvSpPr>
        <p:spPr>
          <a:xfrm>
            <a:off x="8316438" y="5625212"/>
            <a:ext cx="9225915" cy="1888489"/>
          </a:xfrm>
          <a:prstGeom prst="rect">
            <a:avLst/>
          </a:prstGeom>
        </p:spPr>
        <p:txBody>
          <a:bodyPr vert="horz" wrap="square" lIns="0" tIns="91440" rIns="0" bIns="0" rtlCol="0">
            <a:spAutoFit/>
          </a:bodyPr>
          <a:lstStyle/>
          <a:p>
            <a:pPr marL="12700" algn="just">
              <a:lnSpc>
                <a:spcPct val="100000"/>
              </a:lnSpc>
              <a:spcBef>
                <a:spcPts val="720"/>
              </a:spcBef>
            </a:pPr>
            <a:r>
              <a:rPr sz="3500" b="1" spc="5" dirty="0">
                <a:latin typeface="Arial"/>
                <a:cs typeface="Arial"/>
              </a:rPr>
              <a:t>LOREM</a:t>
            </a:r>
            <a:r>
              <a:rPr sz="3500" b="1" spc="-10" dirty="0">
                <a:latin typeface="Arial"/>
                <a:cs typeface="Arial"/>
              </a:rPr>
              <a:t> </a:t>
            </a:r>
            <a:r>
              <a:rPr sz="3500" b="1" spc="5" dirty="0">
                <a:latin typeface="Arial"/>
                <a:cs typeface="Arial"/>
              </a:rPr>
              <a:t>IPSUM</a:t>
            </a:r>
            <a:endParaRPr sz="3500">
              <a:latin typeface="Arial"/>
              <a:cs typeface="Arial"/>
            </a:endParaRPr>
          </a:p>
          <a:p>
            <a:pPr marL="46355" marR="5080" algn="just">
              <a:lnSpc>
                <a:spcPct val="101499"/>
              </a:lnSpc>
              <a:spcBef>
                <a:spcPts val="345"/>
              </a:spcBef>
            </a:pPr>
            <a:r>
              <a:rPr sz="1950" spc="10" dirty="0">
                <a:latin typeface="Arial"/>
                <a:cs typeface="Arial"/>
              </a:rPr>
              <a:t>Lorem ipsum </a:t>
            </a:r>
            <a:r>
              <a:rPr sz="1950" spc="5" dirty="0">
                <a:latin typeface="Arial"/>
                <a:cs typeface="Arial"/>
              </a:rPr>
              <a:t>dolor sit </a:t>
            </a:r>
            <a:r>
              <a:rPr sz="1950" spc="10" dirty="0">
                <a:latin typeface="Arial"/>
                <a:cs typeface="Arial"/>
              </a:rPr>
              <a:t>amet, consectetuer </a:t>
            </a:r>
            <a:r>
              <a:rPr sz="1950" spc="5" dirty="0">
                <a:latin typeface="Arial"/>
                <a:cs typeface="Arial"/>
              </a:rPr>
              <a:t>adipiscing </a:t>
            </a:r>
            <a:r>
              <a:rPr sz="1950" dirty="0">
                <a:latin typeface="Arial"/>
                <a:cs typeface="Arial"/>
              </a:rPr>
              <a:t>elit, </a:t>
            </a:r>
            <a:r>
              <a:rPr sz="1950" spc="15" dirty="0">
                <a:latin typeface="Arial"/>
                <a:cs typeface="Arial"/>
              </a:rPr>
              <a:t>sed </a:t>
            </a:r>
            <a:r>
              <a:rPr sz="1950" spc="10" dirty="0">
                <a:latin typeface="Arial"/>
                <a:cs typeface="Arial"/>
              </a:rPr>
              <a:t>diam nonummy </a:t>
            </a:r>
            <a:r>
              <a:rPr sz="1950" spc="5" dirty="0">
                <a:latin typeface="Arial"/>
                <a:cs typeface="Arial"/>
              </a:rPr>
              <a:t>nibh </a:t>
            </a:r>
            <a:r>
              <a:rPr sz="1950" spc="10" dirty="0">
                <a:latin typeface="Arial"/>
                <a:cs typeface="Arial"/>
              </a:rPr>
              <a:t> euismod tincidunt </a:t>
            </a:r>
            <a:r>
              <a:rPr sz="1950" spc="5" dirty="0">
                <a:latin typeface="Arial"/>
                <a:cs typeface="Arial"/>
              </a:rPr>
              <a:t>ut laoreet dolore </a:t>
            </a:r>
            <a:r>
              <a:rPr sz="1950" spc="15" dirty="0">
                <a:latin typeface="Arial"/>
                <a:cs typeface="Arial"/>
              </a:rPr>
              <a:t>magna </a:t>
            </a:r>
            <a:r>
              <a:rPr sz="1950" spc="10" dirty="0">
                <a:latin typeface="Arial"/>
                <a:cs typeface="Arial"/>
              </a:rPr>
              <a:t>aliquam </a:t>
            </a:r>
            <a:r>
              <a:rPr sz="1950" spc="5" dirty="0">
                <a:latin typeface="Arial"/>
                <a:cs typeface="Arial"/>
              </a:rPr>
              <a:t>erat </a:t>
            </a:r>
            <a:r>
              <a:rPr sz="1950" spc="10" dirty="0">
                <a:latin typeface="Arial"/>
                <a:cs typeface="Arial"/>
              </a:rPr>
              <a:t>volutpat. Ut </a:t>
            </a:r>
            <a:r>
              <a:rPr sz="1950" spc="5" dirty="0">
                <a:latin typeface="Arial"/>
                <a:cs typeface="Arial"/>
              </a:rPr>
              <a:t>wisi </a:t>
            </a:r>
            <a:r>
              <a:rPr sz="1950" spc="10" dirty="0">
                <a:latin typeface="Arial"/>
                <a:cs typeface="Arial"/>
              </a:rPr>
              <a:t>enim ad </a:t>
            </a:r>
            <a:r>
              <a:rPr sz="1950" spc="15" dirty="0">
                <a:latin typeface="Arial"/>
                <a:cs typeface="Arial"/>
              </a:rPr>
              <a:t> minim </a:t>
            </a:r>
            <a:r>
              <a:rPr sz="1950" spc="10" dirty="0">
                <a:latin typeface="Arial"/>
                <a:cs typeface="Arial"/>
              </a:rPr>
              <a:t>veniam, </a:t>
            </a:r>
            <a:r>
              <a:rPr sz="1950" spc="5" dirty="0">
                <a:latin typeface="Arial"/>
                <a:cs typeface="Arial"/>
              </a:rPr>
              <a:t>quis nostrud exerci </a:t>
            </a:r>
            <a:r>
              <a:rPr sz="1950" spc="10" dirty="0">
                <a:latin typeface="Arial"/>
                <a:cs typeface="Arial"/>
              </a:rPr>
              <a:t>tation </a:t>
            </a:r>
            <a:r>
              <a:rPr sz="1950" spc="5" dirty="0">
                <a:latin typeface="Arial"/>
                <a:cs typeface="Arial"/>
              </a:rPr>
              <a:t>ullamcorper </a:t>
            </a:r>
            <a:r>
              <a:rPr sz="1950" spc="10" dirty="0">
                <a:latin typeface="Arial"/>
                <a:cs typeface="Arial"/>
              </a:rPr>
              <a:t>suscipit </a:t>
            </a:r>
            <a:r>
              <a:rPr sz="1950" spc="5" dirty="0">
                <a:latin typeface="Arial"/>
                <a:cs typeface="Arial"/>
              </a:rPr>
              <a:t>lobortis nisl ut aliquip </a:t>
            </a:r>
            <a:r>
              <a:rPr sz="1950" spc="-530" dirty="0">
                <a:latin typeface="Arial"/>
                <a:cs typeface="Arial"/>
              </a:rPr>
              <a:t> </a:t>
            </a:r>
            <a:r>
              <a:rPr sz="1950" spc="10" dirty="0">
                <a:latin typeface="Arial"/>
                <a:cs typeface="Arial"/>
              </a:rPr>
              <a:t>ex</a:t>
            </a:r>
            <a:r>
              <a:rPr sz="1950" dirty="0">
                <a:latin typeface="Arial"/>
                <a:cs typeface="Arial"/>
              </a:rPr>
              <a:t> </a:t>
            </a:r>
            <a:r>
              <a:rPr sz="1950" spc="10" dirty="0">
                <a:latin typeface="Arial"/>
                <a:cs typeface="Arial"/>
              </a:rPr>
              <a:t>ea</a:t>
            </a:r>
            <a:r>
              <a:rPr sz="1950" spc="5" dirty="0">
                <a:latin typeface="Arial"/>
                <a:cs typeface="Arial"/>
              </a:rPr>
              <a:t> </a:t>
            </a:r>
            <a:r>
              <a:rPr sz="1950" spc="15" dirty="0">
                <a:latin typeface="Arial"/>
                <a:cs typeface="Arial"/>
              </a:rPr>
              <a:t>commodo</a:t>
            </a:r>
            <a:r>
              <a:rPr sz="1950" spc="5" dirty="0">
                <a:latin typeface="Arial"/>
                <a:cs typeface="Arial"/>
              </a:rPr>
              <a:t> </a:t>
            </a:r>
            <a:r>
              <a:rPr sz="1950" spc="10" dirty="0">
                <a:latin typeface="Arial"/>
                <a:cs typeface="Arial"/>
              </a:rPr>
              <a:t>consequat.</a:t>
            </a:r>
            <a:r>
              <a:rPr sz="1950" spc="5" dirty="0">
                <a:latin typeface="Arial"/>
                <a:cs typeface="Arial"/>
              </a:rPr>
              <a:t> </a:t>
            </a:r>
            <a:r>
              <a:rPr sz="1950" spc="10" dirty="0">
                <a:latin typeface="Arial"/>
                <a:cs typeface="Arial"/>
              </a:rPr>
              <a:t>Duis</a:t>
            </a:r>
            <a:r>
              <a:rPr sz="1950" spc="5" dirty="0">
                <a:latin typeface="Arial"/>
                <a:cs typeface="Arial"/>
              </a:rPr>
              <a:t> </a:t>
            </a:r>
            <a:r>
              <a:rPr sz="1950" spc="10" dirty="0">
                <a:latin typeface="Arial"/>
                <a:cs typeface="Arial"/>
              </a:rPr>
              <a:t>autem</a:t>
            </a:r>
            <a:r>
              <a:rPr sz="1950" spc="5" dirty="0">
                <a:latin typeface="Arial"/>
                <a:cs typeface="Arial"/>
              </a:rPr>
              <a:t> </a:t>
            </a:r>
            <a:r>
              <a:rPr sz="1950" spc="10" dirty="0">
                <a:latin typeface="Arial"/>
                <a:cs typeface="Arial"/>
              </a:rPr>
              <a:t>vel.</a:t>
            </a:r>
            <a:endParaRPr sz="1950">
              <a:latin typeface="Arial"/>
              <a:cs typeface="Arial"/>
            </a:endParaRPr>
          </a:p>
        </p:txBody>
      </p:sp>
      <p:sp>
        <p:nvSpPr>
          <p:cNvPr id="11" name="object 18">
            <a:extLst>
              <a:ext uri="{FF2B5EF4-FFF2-40B4-BE49-F238E27FC236}">
                <a16:creationId xmlns:a16="http://schemas.microsoft.com/office/drawing/2014/main" id="{5CBB79C6-50E9-DB48-8BE0-9A1D2AD21BBA}"/>
              </a:ext>
            </a:extLst>
          </p:cNvPr>
          <p:cNvSpPr txBox="1"/>
          <p:nvPr/>
        </p:nvSpPr>
        <p:spPr>
          <a:xfrm>
            <a:off x="8316438" y="7907864"/>
            <a:ext cx="9225915" cy="1888489"/>
          </a:xfrm>
          <a:prstGeom prst="rect">
            <a:avLst/>
          </a:prstGeom>
        </p:spPr>
        <p:txBody>
          <a:bodyPr vert="horz" wrap="square" lIns="0" tIns="91440" rIns="0" bIns="0" rtlCol="0">
            <a:spAutoFit/>
          </a:bodyPr>
          <a:lstStyle/>
          <a:p>
            <a:pPr marL="12700" algn="just">
              <a:lnSpc>
                <a:spcPct val="100000"/>
              </a:lnSpc>
              <a:spcBef>
                <a:spcPts val="720"/>
              </a:spcBef>
            </a:pPr>
            <a:r>
              <a:rPr sz="3500" b="1" spc="5" dirty="0">
                <a:latin typeface="Arial"/>
                <a:cs typeface="Arial"/>
              </a:rPr>
              <a:t>LOREM</a:t>
            </a:r>
            <a:r>
              <a:rPr sz="3500" b="1" spc="-10" dirty="0">
                <a:latin typeface="Arial"/>
                <a:cs typeface="Arial"/>
              </a:rPr>
              <a:t> </a:t>
            </a:r>
            <a:r>
              <a:rPr sz="3500" b="1" spc="5" dirty="0">
                <a:latin typeface="Arial"/>
                <a:cs typeface="Arial"/>
              </a:rPr>
              <a:t>IPSUM</a:t>
            </a:r>
            <a:endParaRPr sz="3500">
              <a:latin typeface="Arial"/>
              <a:cs typeface="Arial"/>
            </a:endParaRPr>
          </a:p>
          <a:p>
            <a:pPr marL="46355" marR="5080" algn="just">
              <a:lnSpc>
                <a:spcPct val="101499"/>
              </a:lnSpc>
              <a:spcBef>
                <a:spcPts val="345"/>
              </a:spcBef>
            </a:pPr>
            <a:r>
              <a:rPr sz="1950" spc="10" dirty="0">
                <a:latin typeface="Arial"/>
                <a:cs typeface="Arial"/>
              </a:rPr>
              <a:t>Lorem ipsum </a:t>
            </a:r>
            <a:r>
              <a:rPr sz="1950" spc="5" dirty="0">
                <a:latin typeface="Arial"/>
                <a:cs typeface="Arial"/>
              </a:rPr>
              <a:t>dolor sit </a:t>
            </a:r>
            <a:r>
              <a:rPr sz="1950" spc="10" dirty="0">
                <a:latin typeface="Arial"/>
                <a:cs typeface="Arial"/>
              </a:rPr>
              <a:t>amet, consectetuer </a:t>
            </a:r>
            <a:r>
              <a:rPr sz="1950" spc="5" dirty="0">
                <a:latin typeface="Arial"/>
                <a:cs typeface="Arial"/>
              </a:rPr>
              <a:t>adipiscing </a:t>
            </a:r>
            <a:r>
              <a:rPr sz="1950" dirty="0">
                <a:latin typeface="Arial"/>
                <a:cs typeface="Arial"/>
              </a:rPr>
              <a:t>elit, </a:t>
            </a:r>
            <a:r>
              <a:rPr sz="1950" spc="15" dirty="0">
                <a:latin typeface="Arial"/>
                <a:cs typeface="Arial"/>
              </a:rPr>
              <a:t>sed </a:t>
            </a:r>
            <a:r>
              <a:rPr sz="1950" spc="10" dirty="0">
                <a:latin typeface="Arial"/>
                <a:cs typeface="Arial"/>
              </a:rPr>
              <a:t>diam nonummy </a:t>
            </a:r>
            <a:r>
              <a:rPr sz="1950" spc="5" dirty="0">
                <a:latin typeface="Arial"/>
                <a:cs typeface="Arial"/>
              </a:rPr>
              <a:t>nibh </a:t>
            </a:r>
            <a:r>
              <a:rPr sz="1950" spc="10" dirty="0">
                <a:latin typeface="Arial"/>
                <a:cs typeface="Arial"/>
              </a:rPr>
              <a:t> euismod tincidunt </a:t>
            </a:r>
            <a:r>
              <a:rPr sz="1950" spc="5" dirty="0">
                <a:latin typeface="Arial"/>
                <a:cs typeface="Arial"/>
              </a:rPr>
              <a:t>ut laoreet dolore </a:t>
            </a:r>
            <a:r>
              <a:rPr sz="1950" spc="15" dirty="0">
                <a:latin typeface="Arial"/>
                <a:cs typeface="Arial"/>
              </a:rPr>
              <a:t>magna </a:t>
            </a:r>
            <a:r>
              <a:rPr sz="1950" spc="10" dirty="0">
                <a:latin typeface="Arial"/>
                <a:cs typeface="Arial"/>
              </a:rPr>
              <a:t>aliquam </a:t>
            </a:r>
            <a:r>
              <a:rPr sz="1950" spc="5" dirty="0">
                <a:latin typeface="Arial"/>
                <a:cs typeface="Arial"/>
              </a:rPr>
              <a:t>erat </a:t>
            </a:r>
            <a:r>
              <a:rPr sz="1950" spc="10" dirty="0">
                <a:latin typeface="Arial"/>
                <a:cs typeface="Arial"/>
              </a:rPr>
              <a:t>volutpat. Ut </a:t>
            </a:r>
            <a:r>
              <a:rPr sz="1950" spc="5" dirty="0">
                <a:latin typeface="Arial"/>
                <a:cs typeface="Arial"/>
              </a:rPr>
              <a:t>wisi </a:t>
            </a:r>
            <a:r>
              <a:rPr sz="1950" spc="10" dirty="0">
                <a:latin typeface="Arial"/>
                <a:cs typeface="Arial"/>
              </a:rPr>
              <a:t>enim ad </a:t>
            </a:r>
            <a:r>
              <a:rPr sz="1950" spc="15" dirty="0">
                <a:latin typeface="Arial"/>
                <a:cs typeface="Arial"/>
              </a:rPr>
              <a:t> minim </a:t>
            </a:r>
            <a:r>
              <a:rPr sz="1950" spc="10" dirty="0">
                <a:latin typeface="Arial"/>
                <a:cs typeface="Arial"/>
              </a:rPr>
              <a:t>veniam, </a:t>
            </a:r>
            <a:r>
              <a:rPr sz="1950" spc="5" dirty="0">
                <a:latin typeface="Arial"/>
                <a:cs typeface="Arial"/>
              </a:rPr>
              <a:t>quis nostrud exerci </a:t>
            </a:r>
            <a:r>
              <a:rPr sz="1950" spc="10" dirty="0">
                <a:latin typeface="Arial"/>
                <a:cs typeface="Arial"/>
              </a:rPr>
              <a:t>tation </a:t>
            </a:r>
            <a:r>
              <a:rPr sz="1950" spc="5" dirty="0">
                <a:latin typeface="Arial"/>
                <a:cs typeface="Arial"/>
              </a:rPr>
              <a:t>ullamcorper </a:t>
            </a:r>
            <a:r>
              <a:rPr sz="1950" spc="10" dirty="0">
                <a:latin typeface="Arial"/>
                <a:cs typeface="Arial"/>
              </a:rPr>
              <a:t>suscipit </a:t>
            </a:r>
            <a:r>
              <a:rPr sz="1950" spc="5" dirty="0">
                <a:latin typeface="Arial"/>
                <a:cs typeface="Arial"/>
              </a:rPr>
              <a:t>lobortis nisl ut aliquip </a:t>
            </a:r>
            <a:r>
              <a:rPr sz="1950" spc="-530" dirty="0">
                <a:latin typeface="Arial"/>
                <a:cs typeface="Arial"/>
              </a:rPr>
              <a:t> </a:t>
            </a:r>
            <a:r>
              <a:rPr sz="1950" spc="10" dirty="0">
                <a:latin typeface="Arial"/>
                <a:cs typeface="Arial"/>
              </a:rPr>
              <a:t>ex</a:t>
            </a:r>
            <a:r>
              <a:rPr sz="1950" dirty="0">
                <a:latin typeface="Arial"/>
                <a:cs typeface="Arial"/>
              </a:rPr>
              <a:t> </a:t>
            </a:r>
            <a:r>
              <a:rPr sz="1950" spc="10" dirty="0">
                <a:latin typeface="Arial"/>
                <a:cs typeface="Arial"/>
              </a:rPr>
              <a:t>ea</a:t>
            </a:r>
            <a:r>
              <a:rPr sz="1950" spc="5" dirty="0">
                <a:latin typeface="Arial"/>
                <a:cs typeface="Arial"/>
              </a:rPr>
              <a:t> </a:t>
            </a:r>
            <a:r>
              <a:rPr sz="1950" spc="15" dirty="0">
                <a:latin typeface="Arial"/>
                <a:cs typeface="Arial"/>
              </a:rPr>
              <a:t>commodo</a:t>
            </a:r>
            <a:r>
              <a:rPr sz="1950" spc="5" dirty="0">
                <a:latin typeface="Arial"/>
                <a:cs typeface="Arial"/>
              </a:rPr>
              <a:t> </a:t>
            </a:r>
            <a:r>
              <a:rPr sz="1950" spc="10" dirty="0">
                <a:latin typeface="Arial"/>
                <a:cs typeface="Arial"/>
              </a:rPr>
              <a:t>consequat.</a:t>
            </a:r>
            <a:r>
              <a:rPr sz="1950" spc="5" dirty="0">
                <a:latin typeface="Arial"/>
                <a:cs typeface="Arial"/>
              </a:rPr>
              <a:t> </a:t>
            </a:r>
            <a:r>
              <a:rPr sz="1950" spc="10" dirty="0">
                <a:latin typeface="Arial"/>
                <a:cs typeface="Arial"/>
              </a:rPr>
              <a:t>Duis</a:t>
            </a:r>
            <a:r>
              <a:rPr sz="1950" spc="5" dirty="0">
                <a:latin typeface="Arial"/>
                <a:cs typeface="Arial"/>
              </a:rPr>
              <a:t> </a:t>
            </a:r>
            <a:r>
              <a:rPr sz="1950" spc="10" dirty="0">
                <a:latin typeface="Arial"/>
                <a:cs typeface="Arial"/>
              </a:rPr>
              <a:t>autem</a:t>
            </a:r>
            <a:r>
              <a:rPr sz="1950" spc="5" dirty="0">
                <a:latin typeface="Arial"/>
                <a:cs typeface="Arial"/>
              </a:rPr>
              <a:t> </a:t>
            </a:r>
            <a:r>
              <a:rPr sz="1950" spc="10" dirty="0">
                <a:latin typeface="Arial"/>
                <a:cs typeface="Arial"/>
              </a:rPr>
              <a:t>vel.</a:t>
            </a:r>
            <a:endParaRPr sz="1950">
              <a:latin typeface="Arial"/>
              <a:cs typeface="Arial"/>
            </a:endParaRPr>
          </a:p>
        </p:txBody>
      </p:sp>
    </p:spTree>
    <p:extLst>
      <p:ext uri="{BB962C8B-B14F-4D97-AF65-F5344CB8AC3E}">
        <p14:creationId xmlns:p14="http://schemas.microsoft.com/office/powerpoint/2010/main" val="2531329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p:txBody>
          <a:bodyPr/>
          <a:lstStyle/>
          <a:p>
            <a:endParaRPr lang="es-CL"/>
          </a:p>
        </p:txBody>
      </p:sp>
      <p:sp>
        <p:nvSpPr>
          <p:cNvPr id="3" name="Marcador de texto 2"/>
          <p:cNvSpPr>
            <a:spLocks noGrp="1"/>
          </p:cNvSpPr>
          <p:nvPr>
            <p:ph type="body" sz="quarter" idx="12"/>
          </p:nvPr>
        </p:nvSpPr>
        <p:spPr/>
        <p:txBody>
          <a:bodyPr/>
          <a:lstStyle/>
          <a:p>
            <a:endParaRPr lang="es-CL"/>
          </a:p>
        </p:txBody>
      </p:sp>
    </p:spTree>
    <p:extLst>
      <p:ext uri="{BB962C8B-B14F-4D97-AF65-F5344CB8AC3E}">
        <p14:creationId xmlns:p14="http://schemas.microsoft.com/office/powerpoint/2010/main" val="303382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B05A809-B0FC-D644-9BDC-87C8C76776DE}"/>
              </a:ext>
            </a:extLst>
          </p:cNvPr>
          <p:cNvSpPr>
            <a:spLocks noGrp="1"/>
          </p:cNvSpPr>
          <p:nvPr>
            <p:ph type="title"/>
          </p:nvPr>
        </p:nvSpPr>
        <p:spPr/>
        <p:txBody>
          <a:bodyPr/>
          <a:lstStyle/>
          <a:p>
            <a:endParaRPr lang="es-CL"/>
          </a:p>
        </p:txBody>
      </p:sp>
      <p:sp>
        <p:nvSpPr>
          <p:cNvPr id="5" name="Marcador de texto 4">
            <a:extLst>
              <a:ext uri="{FF2B5EF4-FFF2-40B4-BE49-F238E27FC236}">
                <a16:creationId xmlns:a16="http://schemas.microsoft.com/office/drawing/2014/main" id="{236364FB-9B2E-6D45-87ED-7A463978FCF6}"/>
              </a:ext>
            </a:extLst>
          </p:cNvPr>
          <p:cNvSpPr>
            <a:spLocks noGrp="1"/>
          </p:cNvSpPr>
          <p:nvPr>
            <p:ph type="body" sz="quarter" idx="10"/>
          </p:nvPr>
        </p:nvSpPr>
        <p:spPr/>
        <p:txBody>
          <a:bodyPr/>
          <a:lstStyle/>
          <a:p>
            <a:endParaRPr lang="es-CL"/>
          </a:p>
        </p:txBody>
      </p:sp>
    </p:spTree>
    <p:extLst>
      <p:ext uri="{BB962C8B-B14F-4D97-AF65-F5344CB8AC3E}">
        <p14:creationId xmlns:p14="http://schemas.microsoft.com/office/powerpoint/2010/main" val="14494230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391</TotalTime>
  <Words>945</Words>
  <Application>Microsoft Office PowerPoint</Application>
  <PresentationFormat>Personalizado</PresentationFormat>
  <Paragraphs>61</Paragraphs>
  <Slides>10</Slides>
  <Notes>2</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10</vt:i4>
      </vt:variant>
    </vt:vector>
  </HeadingPairs>
  <TitlesOfParts>
    <vt:vector size="13" baseType="lpstr">
      <vt:lpstr>Arial</vt:lpstr>
      <vt:lpstr>Calibri</vt:lpstr>
      <vt:lpstr>Office Theme</vt:lpstr>
      <vt:lpstr>Presentación de PowerPoint</vt:lpstr>
      <vt:lpstr>Presentación de PowerPoint</vt:lpstr>
      <vt:lpstr>Problemática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 03</dc:title>
  <dc:creator>Gabriel Mendez F.</dc:creator>
  <cp:lastModifiedBy>BASTIAN FABRIZIO GUTIERREZ HENRIQUEZ</cp:lastModifiedBy>
  <cp:revision>26</cp:revision>
  <dcterms:created xsi:type="dcterms:W3CDTF">2021-04-02T01:36:00Z</dcterms:created>
  <dcterms:modified xsi:type="dcterms:W3CDTF">2024-11-27T20:58:10Z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2021-03-30T00:00:00Z</vt:filetime>
  </property>
  <property fmtid="{D5CDD505-2E9C-101B-9397-08002B2CF9AE}" pid="3" name="Creator">
    <vt:lpwstr>Adobe Illustrator 25.2 (Macintosh)</vt:lpwstr>
  </property>
  <property fmtid="{D5CDD505-2E9C-101B-9397-08002B2CF9AE}" pid="4" name="LastSaved">
    <vt:filetime>2021-04-02T00:00:00Z</vt:filetime>
  </property>
</Properties>
</file>